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392" r:id="rId3"/>
    <p:sldId id="783" r:id="rId4"/>
    <p:sldId id="391" r:id="rId5"/>
    <p:sldId id="785" r:id="rId6"/>
    <p:sldId id="261" r:id="rId7"/>
    <p:sldId id="3193" r:id="rId8"/>
    <p:sldId id="266" r:id="rId9"/>
    <p:sldId id="3195" r:id="rId10"/>
    <p:sldId id="3197" r:id="rId11"/>
    <p:sldId id="3196" r:id="rId12"/>
    <p:sldId id="3194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344"/>
    <a:srgbClr val="E54B4B"/>
    <a:srgbClr val="FFB3B9"/>
    <a:srgbClr val="BC0E57"/>
    <a:srgbClr val="F81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9"/>
    <p:restoredTop sz="94695"/>
  </p:normalViewPr>
  <p:slideViewPr>
    <p:cSldViewPr snapToGrid="0">
      <p:cViewPr varScale="1">
        <p:scale>
          <a:sx n="146" d="100"/>
          <a:sy n="146" d="100"/>
        </p:scale>
        <p:origin x="972" y="108"/>
      </p:cViewPr>
      <p:guideLst>
        <p:guide orient="horz" pos="1620"/>
        <p:guide pos="2880"/>
        <p:guide orient="horz" pos="3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Nagy" userId="39fb2cae1ef51f40" providerId="LiveId" clId="{1497E02F-52AD-400E-BC40-AF55315A982D}"/>
    <pc:docChg chg="modSld">
      <pc:chgData name="Richard Nagy" userId="39fb2cae1ef51f40" providerId="LiveId" clId="{1497E02F-52AD-400E-BC40-AF55315A982D}" dt="2023-12-07T12:53:32.067" v="3" actId="20577"/>
      <pc:docMkLst>
        <pc:docMk/>
      </pc:docMkLst>
      <pc:sldChg chg="modSp mod">
        <pc:chgData name="Richard Nagy" userId="39fb2cae1ef51f40" providerId="LiveId" clId="{1497E02F-52AD-400E-BC40-AF55315A982D}" dt="2023-12-07T12:53:32.067" v="3" actId="20577"/>
        <pc:sldMkLst>
          <pc:docMk/>
          <pc:sldMk cId="590188457" sldId="783"/>
        </pc:sldMkLst>
        <pc:spChg chg="mod">
          <ac:chgData name="Richard Nagy" userId="39fb2cae1ef51f40" providerId="LiveId" clId="{1497E02F-52AD-400E-BC40-AF55315A982D}" dt="2023-12-07T12:53:32.067" v="3" actId="20577"/>
          <ac:spMkLst>
            <pc:docMk/>
            <pc:sldMk cId="590188457" sldId="783"/>
            <ac:spMk id="5" creationId="{D3176F4D-DC61-CB7B-5402-675816AEDFF1}"/>
          </ac:spMkLst>
        </pc:spChg>
      </pc:sldChg>
    </pc:docChg>
  </pc:docChgLst>
  <pc:docChgLst>
    <pc:chgData name="Richard Nagy" userId="39fb2cae1ef51f40" providerId="LiveId" clId="{C20AA3E6-D129-470C-A110-EAEC5E6A2C25}"/>
    <pc:docChg chg="undo custSel addSld delSld modSld sldOrd">
      <pc:chgData name="Richard Nagy" userId="39fb2cae1ef51f40" providerId="LiveId" clId="{C20AA3E6-D129-470C-A110-EAEC5E6A2C25}" dt="2023-12-06T22:38:41.497" v="3449" actId="20577"/>
      <pc:docMkLst>
        <pc:docMk/>
      </pc:docMkLst>
      <pc:sldChg chg="modSp mod ord">
        <pc:chgData name="Richard Nagy" userId="39fb2cae1ef51f40" providerId="LiveId" clId="{C20AA3E6-D129-470C-A110-EAEC5E6A2C25}" dt="2023-12-06T21:47:15.705" v="1814" actId="20577"/>
        <pc:sldMkLst>
          <pc:docMk/>
          <pc:sldMk cId="2067600294" sldId="261"/>
        </pc:sldMkLst>
        <pc:spChg chg="mod">
          <ac:chgData name="Richard Nagy" userId="39fb2cae1ef51f40" providerId="LiveId" clId="{C20AA3E6-D129-470C-A110-EAEC5E6A2C25}" dt="2023-12-06T21:47:15.705" v="1814" actId="20577"/>
          <ac:spMkLst>
            <pc:docMk/>
            <pc:sldMk cId="2067600294" sldId="261"/>
            <ac:spMk id="3" creationId="{3CB2074F-FD99-45C0-1246-0B6F0978C1DA}"/>
          </ac:spMkLst>
        </pc:spChg>
        <pc:spChg chg="mod">
          <ac:chgData name="Richard Nagy" userId="39fb2cae1ef51f40" providerId="LiveId" clId="{C20AA3E6-D129-470C-A110-EAEC5E6A2C25}" dt="2023-12-06T20:41:40.601" v="1546" actId="20577"/>
          <ac:spMkLst>
            <pc:docMk/>
            <pc:sldMk cId="2067600294" sldId="261"/>
            <ac:spMk id="5" creationId="{00000000-0000-0000-0000-000000000000}"/>
          </ac:spMkLst>
        </pc:spChg>
      </pc:sldChg>
      <pc:sldChg chg="addSp delSp modSp mod">
        <pc:chgData name="Richard Nagy" userId="39fb2cae1ef51f40" providerId="LiveId" clId="{C20AA3E6-D129-470C-A110-EAEC5E6A2C25}" dt="2023-12-06T22:01:54.985" v="2644" actId="20577"/>
        <pc:sldMkLst>
          <pc:docMk/>
          <pc:sldMk cId="1967164433" sldId="266"/>
        </pc:sldMkLst>
        <pc:spChg chg="del mod">
          <ac:chgData name="Richard Nagy" userId="39fb2cae1ef51f40" providerId="LiveId" clId="{C20AA3E6-D129-470C-A110-EAEC5E6A2C25}" dt="2023-12-06T20:42:28.824" v="1629"/>
          <ac:spMkLst>
            <pc:docMk/>
            <pc:sldMk cId="1967164433" sldId="266"/>
            <ac:spMk id="2" creationId="{0AED43C4-0157-4E31-61DC-1C55840F2FAF}"/>
          </ac:spMkLst>
        </pc:spChg>
        <pc:spChg chg="mod">
          <ac:chgData name="Richard Nagy" userId="39fb2cae1ef51f40" providerId="LiveId" clId="{C20AA3E6-D129-470C-A110-EAEC5E6A2C25}" dt="2023-12-06T21:48:04.538" v="1815" actId="1076"/>
          <ac:spMkLst>
            <pc:docMk/>
            <pc:sldMk cId="1967164433" sldId="266"/>
            <ac:spMk id="3" creationId="{00000000-0000-0000-0000-000000000000}"/>
          </ac:spMkLst>
        </pc:spChg>
        <pc:spChg chg="add mod">
          <ac:chgData name="Richard Nagy" userId="39fb2cae1ef51f40" providerId="LiveId" clId="{C20AA3E6-D129-470C-A110-EAEC5E6A2C25}" dt="2023-12-06T21:49:05.102" v="1854" actId="207"/>
          <ac:spMkLst>
            <pc:docMk/>
            <pc:sldMk cId="1967164433" sldId="266"/>
            <ac:spMk id="4" creationId="{EAEE7190-B311-8C3F-FF5F-19895E498711}"/>
          </ac:spMkLst>
        </pc:spChg>
        <pc:spChg chg="add mod">
          <ac:chgData name="Richard Nagy" userId="39fb2cae1ef51f40" providerId="LiveId" clId="{C20AA3E6-D129-470C-A110-EAEC5E6A2C25}" dt="2023-12-06T22:01:54.985" v="2644" actId="20577"/>
          <ac:spMkLst>
            <pc:docMk/>
            <pc:sldMk cId="1967164433" sldId="266"/>
            <ac:spMk id="16" creationId="{C8E86727-9483-C832-EB72-30331052FC27}"/>
          </ac:spMkLst>
        </pc:spChg>
        <pc:picChg chg="add mod">
          <ac:chgData name="Richard Nagy" userId="39fb2cae1ef51f40" providerId="LiveId" clId="{C20AA3E6-D129-470C-A110-EAEC5E6A2C25}" dt="2023-12-06T21:49:40.641" v="1856" actId="1076"/>
          <ac:picMkLst>
            <pc:docMk/>
            <pc:sldMk cId="1967164433" sldId="266"/>
            <ac:picMk id="6" creationId="{B1C862CC-AA49-36DB-75E8-44CE7A7F83B2}"/>
          </ac:picMkLst>
        </pc:picChg>
        <pc:picChg chg="add mod">
          <ac:chgData name="Richard Nagy" userId="39fb2cae1ef51f40" providerId="LiveId" clId="{C20AA3E6-D129-470C-A110-EAEC5E6A2C25}" dt="2023-12-06T21:50:22.482" v="1859" actId="1076"/>
          <ac:picMkLst>
            <pc:docMk/>
            <pc:sldMk cId="1967164433" sldId="266"/>
            <ac:picMk id="8" creationId="{E39C1C83-5FEF-F3C9-B430-64FB70146BAE}"/>
          </ac:picMkLst>
        </pc:picChg>
        <pc:picChg chg="add del mod">
          <ac:chgData name="Richard Nagy" userId="39fb2cae1ef51f40" providerId="LiveId" clId="{C20AA3E6-D129-470C-A110-EAEC5E6A2C25}" dt="2023-12-06T21:51:08.504" v="1862" actId="478"/>
          <ac:picMkLst>
            <pc:docMk/>
            <pc:sldMk cId="1967164433" sldId="266"/>
            <ac:picMk id="10" creationId="{FC506964-DDA2-8A26-5A27-38823236E244}"/>
          </ac:picMkLst>
        </pc:picChg>
        <pc:picChg chg="add mod">
          <ac:chgData name="Richard Nagy" userId="39fb2cae1ef51f40" providerId="LiveId" clId="{C20AA3E6-D129-470C-A110-EAEC5E6A2C25}" dt="2023-12-06T21:51:33.337" v="1866" actId="1076"/>
          <ac:picMkLst>
            <pc:docMk/>
            <pc:sldMk cId="1967164433" sldId="266"/>
            <ac:picMk id="12" creationId="{4DE95954-D99E-20BD-45EE-DF157791F738}"/>
          </ac:picMkLst>
        </pc:picChg>
        <pc:inkChg chg="add del">
          <ac:chgData name="Richard Nagy" userId="39fb2cae1ef51f40" providerId="LiveId" clId="{C20AA3E6-D129-470C-A110-EAEC5E6A2C25}" dt="2023-12-06T21:52:04.512" v="1868"/>
          <ac:inkMkLst>
            <pc:docMk/>
            <pc:sldMk cId="1967164433" sldId="266"/>
            <ac:inkMk id="13" creationId="{0CCE83CC-6543-E0A2-C152-DF160F1019D3}"/>
          </ac:inkMkLst>
        </pc:inkChg>
        <pc:inkChg chg="add">
          <ac:chgData name="Richard Nagy" userId="39fb2cae1ef51f40" providerId="LiveId" clId="{C20AA3E6-D129-470C-A110-EAEC5E6A2C25}" dt="2023-12-06T21:52:12.204" v="1869" actId="9405"/>
          <ac:inkMkLst>
            <pc:docMk/>
            <pc:sldMk cId="1967164433" sldId="266"/>
            <ac:inkMk id="14" creationId="{DC05F00B-6578-0FFF-BD0A-6BB63EE3F6D3}"/>
          </ac:inkMkLst>
        </pc:inkChg>
        <pc:inkChg chg="add">
          <ac:chgData name="Richard Nagy" userId="39fb2cae1ef51f40" providerId="LiveId" clId="{C20AA3E6-D129-470C-A110-EAEC5E6A2C25}" dt="2023-12-06T21:52:15.366" v="1870" actId="9405"/>
          <ac:inkMkLst>
            <pc:docMk/>
            <pc:sldMk cId="1967164433" sldId="266"/>
            <ac:inkMk id="15" creationId="{08B5D386-EDFE-821D-3EC1-B4153F6B13E9}"/>
          </ac:inkMkLst>
        </pc:inkChg>
      </pc:sldChg>
      <pc:sldChg chg="addSp delSp modSp mod">
        <pc:chgData name="Richard Nagy" userId="39fb2cae1ef51f40" providerId="LiveId" clId="{C20AA3E6-D129-470C-A110-EAEC5E6A2C25}" dt="2023-12-06T20:44:28.721" v="1678" actId="1076"/>
        <pc:sldMkLst>
          <pc:docMk/>
          <pc:sldMk cId="2807041106" sldId="391"/>
        </pc:sldMkLst>
        <pc:spChg chg="add del">
          <ac:chgData name="Richard Nagy" userId="39fb2cae1ef51f40" providerId="LiveId" clId="{C20AA3E6-D129-470C-A110-EAEC5E6A2C25}" dt="2023-12-06T17:41:16.782" v="798"/>
          <ac:spMkLst>
            <pc:docMk/>
            <pc:sldMk cId="2807041106" sldId="391"/>
            <ac:spMk id="2" creationId="{1216EDA9-433E-D776-8A22-3AF5D58523C0}"/>
          </ac:spMkLst>
        </pc:spChg>
        <pc:spChg chg="add del">
          <ac:chgData name="Richard Nagy" userId="39fb2cae1ef51f40" providerId="LiveId" clId="{C20AA3E6-D129-470C-A110-EAEC5E6A2C25}" dt="2023-12-06T17:41:36.497" v="806"/>
          <ac:spMkLst>
            <pc:docMk/>
            <pc:sldMk cId="2807041106" sldId="391"/>
            <ac:spMk id="3" creationId="{81BF5FFC-13C5-7A0B-D271-88C844903024}"/>
          </ac:spMkLst>
        </pc:spChg>
        <pc:spChg chg="add del mod">
          <ac:chgData name="Richard Nagy" userId="39fb2cae1ef51f40" providerId="LiveId" clId="{C20AA3E6-D129-470C-A110-EAEC5E6A2C25}" dt="2023-12-06T17:41:35.787" v="805"/>
          <ac:spMkLst>
            <pc:docMk/>
            <pc:sldMk cId="2807041106" sldId="391"/>
            <ac:spMk id="4" creationId="{2370AD1D-5C60-852A-AD2C-2D51ADA12636}"/>
          </ac:spMkLst>
        </pc:spChg>
        <pc:spChg chg="mod">
          <ac:chgData name="Richard Nagy" userId="39fb2cae1ef51f40" providerId="LiveId" clId="{C20AA3E6-D129-470C-A110-EAEC5E6A2C25}" dt="2023-12-06T20:23:35.176" v="1000" actId="1076"/>
          <ac:spMkLst>
            <pc:docMk/>
            <pc:sldMk cId="2807041106" sldId="391"/>
            <ac:spMk id="5" creationId="{00000000-0000-0000-0000-000000000000}"/>
          </ac:spMkLst>
        </pc:spChg>
        <pc:spChg chg="add del">
          <ac:chgData name="Richard Nagy" userId="39fb2cae1ef51f40" providerId="LiveId" clId="{C20AA3E6-D129-470C-A110-EAEC5E6A2C25}" dt="2023-12-06T17:41:45.839" v="810"/>
          <ac:spMkLst>
            <pc:docMk/>
            <pc:sldMk cId="2807041106" sldId="391"/>
            <ac:spMk id="6" creationId="{E4163984-73C0-6935-C6A0-386E7BC98E3E}"/>
          </ac:spMkLst>
        </pc:spChg>
        <pc:spChg chg="add del mod">
          <ac:chgData name="Richard Nagy" userId="39fb2cae1ef51f40" providerId="LiveId" clId="{C20AA3E6-D129-470C-A110-EAEC5E6A2C25}" dt="2023-12-06T17:41:45.342" v="809"/>
          <ac:spMkLst>
            <pc:docMk/>
            <pc:sldMk cId="2807041106" sldId="391"/>
            <ac:spMk id="7" creationId="{1E0BF04D-D881-0301-A9D9-5584813994FE}"/>
          </ac:spMkLst>
        </pc:spChg>
        <pc:spChg chg="add del">
          <ac:chgData name="Richard Nagy" userId="39fb2cae1ef51f40" providerId="LiveId" clId="{C20AA3E6-D129-470C-A110-EAEC5E6A2C25}" dt="2023-12-06T20:16:06.565" v="928"/>
          <ac:spMkLst>
            <pc:docMk/>
            <pc:sldMk cId="2807041106" sldId="391"/>
            <ac:spMk id="14" creationId="{527735B4-4D50-78D0-F11B-7AF07F7A0333}"/>
          </ac:spMkLst>
        </pc:spChg>
        <pc:spChg chg="add del mod">
          <ac:chgData name="Richard Nagy" userId="39fb2cae1ef51f40" providerId="LiveId" clId="{C20AA3E6-D129-470C-A110-EAEC5E6A2C25}" dt="2023-12-06T20:16:06.149" v="927"/>
          <ac:spMkLst>
            <pc:docMk/>
            <pc:sldMk cId="2807041106" sldId="391"/>
            <ac:spMk id="15" creationId="{CB40C176-24E9-8A4D-0D08-6C7455B6C6CD}"/>
          </ac:spMkLst>
        </pc:spChg>
        <pc:spChg chg="del">
          <ac:chgData name="Richard Nagy" userId="39fb2cae1ef51f40" providerId="LiveId" clId="{C20AA3E6-D129-470C-A110-EAEC5E6A2C25}" dt="2023-12-06T17:41:25.530" v="801" actId="478"/>
          <ac:spMkLst>
            <pc:docMk/>
            <pc:sldMk cId="2807041106" sldId="391"/>
            <ac:spMk id="61" creationId="{BF73B6AE-7FA5-440A-B8FD-7C8FBC30A42C}"/>
          </ac:spMkLst>
        </pc:spChg>
        <pc:spChg chg="del mod">
          <ac:chgData name="Richard Nagy" userId="39fb2cae1ef51f40" providerId="LiveId" clId="{C20AA3E6-D129-470C-A110-EAEC5E6A2C25}" dt="2023-12-06T20:06:47.031" v="849" actId="478"/>
          <ac:spMkLst>
            <pc:docMk/>
            <pc:sldMk cId="2807041106" sldId="391"/>
            <ac:spMk id="66" creationId="{EC7620A0-D834-747F-2C55-8D90B0277E10}"/>
          </ac:spMkLst>
        </pc:spChg>
        <pc:spChg chg="del mod">
          <ac:chgData name="Richard Nagy" userId="39fb2cae1ef51f40" providerId="LiveId" clId="{C20AA3E6-D129-470C-A110-EAEC5E6A2C25}" dt="2023-12-06T17:41:23.963" v="800" actId="478"/>
          <ac:spMkLst>
            <pc:docMk/>
            <pc:sldMk cId="2807041106" sldId="391"/>
            <ac:spMk id="67" creationId="{DB7EFCDC-A516-C319-79C8-39D99485D8FF}"/>
          </ac:spMkLst>
        </pc:spChg>
        <pc:spChg chg="mod">
          <ac:chgData name="Richard Nagy" userId="39fb2cae1ef51f40" providerId="LiveId" clId="{C20AA3E6-D129-470C-A110-EAEC5E6A2C25}" dt="2023-12-06T20:20:08.505" v="983" actId="207"/>
          <ac:spMkLst>
            <pc:docMk/>
            <pc:sldMk cId="2807041106" sldId="391"/>
            <ac:spMk id="68" creationId="{2605613B-5B0D-53B0-0C63-A0818FD80A10}"/>
          </ac:spMkLst>
        </pc:spChg>
        <pc:picChg chg="add del mod">
          <ac:chgData name="Richard Nagy" userId="39fb2cae1ef51f40" providerId="LiveId" clId="{C20AA3E6-D129-470C-A110-EAEC5E6A2C25}" dt="2023-12-06T20:14:11.735" v="902" actId="478"/>
          <ac:picMkLst>
            <pc:docMk/>
            <pc:sldMk cId="2807041106" sldId="391"/>
            <ac:picMk id="9" creationId="{86E4F797-D89C-5DE5-1695-9A023F2F2F79}"/>
          </ac:picMkLst>
        </pc:picChg>
        <pc:picChg chg="add del mod">
          <ac:chgData name="Richard Nagy" userId="39fb2cae1ef51f40" providerId="LiveId" clId="{C20AA3E6-D129-470C-A110-EAEC5E6A2C25}" dt="2023-12-06T20:14:18.055" v="905" actId="478"/>
          <ac:picMkLst>
            <pc:docMk/>
            <pc:sldMk cId="2807041106" sldId="391"/>
            <ac:picMk id="11" creationId="{8E1E7A37-2588-6001-6A8B-11BF8EA85FE6}"/>
          </ac:picMkLst>
        </pc:picChg>
        <pc:picChg chg="add mod">
          <ac:chgData name="Richard Nagy" userId="39fb2cae1ef51f40" providerId="LiveId" clId="{C20AA3E6-D129-470C-A110-EAEC5E6A2C25}" dt="2023-12-06T20:44:28.721" v="1678" actId="1076"/>
          <ac:picMkLst>
            <pc:docMk/>
            <pc:sldMk cId="2807041106" sldId="391"/>
            <ac:picMk id="13" creationId="{F900F9AF-D702-9BE2-A0E3-3EAF27EA0AF0}"/>
          </ac:picMkLst>
        </pc:picChg>
        <pc:picChg chg="del">
          <ac:chgData name="Richard Nagy" userId="39fb2cae1ef51f40" providerId="LiveId" clId="{C20AA3E6-D129-470C-A110-EAEC5E6A2C25}" dt="2023-12-06T20:04:13.528" v="841" actId="478"/>
          <ac:picMkLst>
            <pc:docMk/>
            <pc:sldMk cId="2807041106" sldId="391"/>
            <ac:picMk id="60" creationId="{F99D003B-469C-8168-0380-0C7486AC779E}"/>
          </ac:picMkLst>
        </pc:picChg>
      </pc:sldChg>
      <pc:sldChg chg="addSp modSp mod">
        <pc:chgData name="Richard Nagy" userId="39fb2cae1ef51f40" providerId="LiveId" clId="{C20AA3E6-D129-470C-A110-EAEC5E6A2C25}" dt="2023-12-06T22:38:41.497" v="3449" actId="20577"/>
        <pc:sldMkLst>
          <pc:docMk/>
          <pc:sldMk cId="1036630645" sldId="392"/>
        </pc:sldMkLst>
        <pc:spChg chg="add mod">
          <ac:chgData name="Richard Nagy" userId="39fb2cae1ef51f40" providerId="LiveId" clId="{C20AA3E6-D129-470C-A110-EAEC5E6A2C25}" dt="2023-12-06T22:38:41.497" v="3449" actId="20577"/>
          <ac:spMkLst>
            <pc:docMk/>
            <pc:sldMk cId="1036630645" sldId="392"/>
            <ac:spMk id="2" creationId="{E52A8320-274F-E27F-1B62-7AE1134EFF85}"/>
          </ac:spMkLst>
        </pc:spChg>
        <pc:spChg chg="mod">
          <ac:chgData name="Richard Nagy" userId="39fb2cae1ef51f40" providerId="LiveId" clId="{C20AA3E6-D129-470C-A110-EAEC5E6A2C25}" dt="2023-12-06T22:37:45.441" v="3418" actId="404"/>
          <ac:spMkLst>
            <pc:docMk/>
            <pc:sldMk cId="1036630645" sldId="392"/>
            <ac:spMk id="3" creationId="{54748B30-B4E8-F84D-898D-70DDFDE4CE4D}"/>
          </ac:spMkLst>
        </pc:spChg>
        <pc:picChg chg="mod">
          <ac:chgData name="Richard Nagy" userId="39fb2cae1ef51f40" providerId="LiveId" clId="{C20AA3E6-D129-470C-A110-EAEC5E6A2C25}" dt="2023-12-06T22:37:09.761" v="3410" actId="1076"/>
          <ac:picMkLst>
            <pc:docMk/>
            <pc:sldMk cId="1036630645" sldId="392"/>
            <ac:picMk id="2050" creationId="{64E9285A-35AB-05EA-0E95-AB291FE0701D}"/>
          </ac:picMkLst>
        </pc:picChg>
      </pc:sldChg>
      <pc:sldChg chg="addSp delSp modSp mod">
        <pc:chgData name="Richard Nagy" userId="39fb2cae1ef51f40" providerId="LiveId" clId="{C20AA3E6-D129-470C-A110-EAEC5E6A2C25}" dt="2023-12-06T18:07:37.417" v="840" actId="20577"/>
        <pc:sldMkLst>
          <pc:docMk/>
          <pc:sldMk cId="590188457" sldId="783"/>
        </pc:sldMkLst>
        <pc:spChg chg="add mod">
          <ac:chgData name="Richard Nagy" userId="39fb2cae1ef51f40" providerId="LiveId" clId="{C20AA3E6-D129-470C-A110-EAEC5E6A2C25}" dt="2023-12-06T17:21:14.513" v="734" actId="404"/>
          <ac:spMkLst>
            <pc:docMk/>
            <pc:sldMk cId="590188457" sldId="783"/>
            <ac:spMk id="2" creationId="{A99659EE-5796-333A-723B-FF35A3C8B7AD}"/>
          </ac:spMkLst>
        </pc:spChg>
        <pc:spChg chg="add del mod">
          <ac:chgData name="Richard Nagy" userId="39fb2cae1ef51f40" providerId="LiveId" clId="{C20AA3E6-D129-470C-A110-EAEC5E6A2C25}" dt="2023-12-06T17:05:10.355" v="22" actId="478"/>
          <ac:spMkLst>
            <pc:docMk/>
            <pc:sldMk cId="590188457" sldId="783"/>
            <ac:spMk id="3" creationId="{64AC58DA-F00D-BCC6-9BB8-CF3FE4C0FB4A}"/>
          </ac:spMkLst>
        </pc:spChg>
        <pc:spChg chg="mod">
          <ac:chgData name="Richard Nagy" userId="39fb2cae1ef51f40" providerId="LiveId" clId="{C20AA3E6-D129-470C-A110-EAEC5E6A2C25}" dt="2023-12-06T17:07:02.521" v="42" actId="1076"/>
          <ac:spMkLst>
            <pc:docMk/>
            <pc:sldMk cId="590188457" sldId="783"/>
            <ac:spMk id="4" creationId="{C5E01631-DA09-C325-C08D-E42308CD3B30}"/>
          </ac:spMkLst>
        </pc:spChg>
        <pc:spChg chg="add mod">
          <ac:chgData name="Richard Nagy" userId="39fb2cae1ef51f40" providerId="LiveId" clId="{C20AA3E6-D129-470C-A110-EAEC5E6A2C25}" dt="2023-12-06T18:07:37.417" v="840" actId="20577"/>
          <ac:spMkLst>
            <pc:docMk/>
            <pc:sldMk cId="590188457" sldId="783"/>
            <ac:spMk id="5" creationId="{D3176F4D-DC61-CB7B-5402-675816AEDFF1}"/>
          </ac:spMkLst>
        </pc:spChg>
        <pc:spChg chg="add mod">
          <ac:chgData name="Richard Nagy" userId="39fb2cae1ef51f40" providerId="LiveId" clId="{C20AA3E6-D129-470C-A110-EAEC5E6A2C25}" dt="2023-12-06T17:21:40.962" v="750" actId="403"/>
          <ac:spMkLst>
            <pc:docMk/>
            <pc:sldMk cId="590188457" sldId="783"/>
            <ac:spMk id="6" creationId="{6F287FE6-4CA0-6AFC-DA5D-57782F02F371}"/>
          </ac:spMkLst>
        </pc:spChg>
        <pc:spChg chg="mod">
          <ac:chgData name="Richard Nagy" userId="39fb2cae1ef51f40" providerId="LiveId" clId="{C20AA3E6-D129-470C-A110-EAEC5E6A2C25}" dt="2023-12-06T17:21:18.012" v="737" actId="404"/>
          <ac:spMkLst>
            <pc:docMk/>
            <pc:sldMk cId="590188457" sldId="783"/>
            <ac:spMk id="42" creationId="{C9C7679F-BD7E-8743-9CD2-50789E79B51A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45" creationId="{71AF96BF-E9D6-DF40-8108-583FBCC67D33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46" creationId="{42F797EB-F51B-DF49-A2C8-22E69F428F3A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48" creationId="{76CF02FF-4331-4F4E-82A3-DB5478C379BB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49" creationId="{AE908F52-75B0-F84E-957D-2CA30D0490D4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1" creationId="{4B98DB62-BD1E-7F47-9D90-82CC213DC74F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3" creationId="{72467825-9679-104E-A8E8-D535D8DCE624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4" creationId="{F5FCAE0B-287B-FF43-B7FC-D58EC775E85D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5" creationId="{D07A3FB6-F03B-9F4F-A7A5-21C98BC73F8D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7" creationId="{DEC29E18-58A1-764F-BA83-1F17D240846E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59" creationId="{AB346A30-A25F-DB48-9628-2D643C14A293}"/>
          </ac:spMkLst>
        </pc:spChg>
        <pc:spChg chg="mod">
          <ac:chgData name="Richard Nagy" userId="39fb2cae1ef51f40" providerId="LiveId" clId="{C20AA3E6-D129-470C-A110-EAEC5E6A2C25}" dt="2023-12-06T17:06:29.700" v="34" actId="1076"/>
          <ac:spMkLst>
            <pc:docMk/>
            <pc:sldMk cId="590188457" sldId="783"/>
            <ac:spMk id="60" creationId="{038C5463-0887-E944-A70B-C774ED84C3C2}"/>
          </ac:spMkLst>
        </pc:s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44" creationId="{F84E97E5-5EBD-0240-97FD-037C730C0E35}"/>
          </ac:grpSpMkLst>
        </pc:gr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47" creationId="{3CD5AC7C-21DD-0A4D-978B-F5344BBD8D27}"/>
          </ac:grpSpMkLst>
        </pc:gr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50" creationId="{7D17E3EB-5BDB-444A-A0BB-3C2F92E12562}"/>
          </ac:grpSpMkLst>
        </pc:gr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52" creationId="{1361BEF5-699F-BA47-886A-C3CB58D3884A}"/>
          </ac:grpSpMkLst>
        </pc:gr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56" creationId="{4D871429-B1C6-6547-88B7-1652266C633F}"/>
          </ac:grpSpMkLst>
        </pc:grpChg>
        <pc:grpChg chg="mod">
          <ac:chgData name="Richard Nagy" userId="39fb2cae1ef51f40" providerId="LiveId" clId="{C20AA3E6-D129-470C-A110-EAEC5E6A2C25}" dt="2023-12-06T17:06:29.700" v="34" actId="1076"/>
          <ac:grpSpMkLst>
            <pc:docMk/>
            <pc:sldMk cId="590188457" sldId="783"/>
            <ac:grpSpMk id="58" creationId="{809963F7-2B76-2E45-96CA-03D38479F547}"/>
          </ac:grpSpMkLst>
        </pc:grpChg>
      </pc:sldChg>
      <pc:sldChg chg="del">
        <pc:chgData name="Richard Nagy" userId="39fb2cae1ef51f40" providerId="LiveId" clId="{C20AA3E6-D129-470C-A110-EAEC5E6A2C25}" dt="2023-12-06T17:22:00.605" v="751" actId="47"/>
        <pc:sldMkLst>
          <pc:docMk/>
          <pc:sldMk cId="3254779260" sldId="784"/>
        </pc:sldMkLst>
      </pc:sldChg>
      <pc:sldChg chg="addSp delSp modSp mod">
        <pc:chgData name="Richard Nagy" userId="39fb2cae1ef51f40" providerId="LiveId" clId="{C20AA3E6-D129-470C-A110-EAEC5E6A2C25}" dt="2023-12-06T21:57:46.643" v="2219" actId="20577"/>
        <pc:sldMkLst>
          <pc:docMk/>
          <pc:sldMk cId="2762689098" sldId="785"/>
        </pc:sldMkLst>
        <pc:spChg chg="add mod">
          <ac:chgData name="Richard Nagy" userId="39fb2cae1ef51f40" providerId="LiveId" clId="{C20AA3E6-D129-470C-A110-EAEC5E6A2C25}" dt="2023-12-06T20:23:23.185" v="998" actId="122"/>
          <ac:spMkLst>
            <pc:docMk/>
            <pc:sldMk cId="2762689098" sldId="785"/>
            <ac:spMk id="3" creationId="{92949D31-1930-A4B0-7E4A-0086DC627D7D}"/>
          </ac:spMkLst>
        </pc:spChg>
        <pc:spChg chg="add mod">
          <ac:chgData name="Richard Nagy" userId="39fb2cae1ef51f40" providerId="LiveId" clId="{C20AA3E6-D129-470C-A110-EAEC5E6A2C25}" dt="2023-12-06T21:57:46.643" v="2219" actId="20577"/>
          <ac:spMkLst>
            <pc:docMk/>
            <pc:sldMk cId="2762689098" sldId="785"/>
            <ac:spMk id="4" creationId="{80BFB5F2-51E8-5F79-DBF7-5DE1CCC59ED3}"/>
          </ac:spMkLst>
        </pc:spChg>
        <pc:spChg chg="add mod">
          <ac:chgData name="Richard Nagy" userId="39fb2cae1ef51f40" providerId="LiveId" clId="{C20AA3E6-D129-470C-A110-EAEC5E6A2C25}" dt="2023-12-06T20:32:51.805" v="1305" actId="20577"/>
          <ac:spMkLst>
            <pc:docMk/>
            <pc:sldMk cId="2762689098" sldId="785"/>
            <ac:spMk id="5" creationId="{99EE3CD7-8305-3929-CFB2-BB4AA5953068}"/>
          </ac:spMkLst>
        </pc:spChg>
        <pc:spChg chg="add mod">
          <ac:chgData name="Richard Nagy" userId="39fb2cae1ef51f40" providerId="LiveId" clId="{C20AA3E6-D129-470C-A110-EAEC5E6A2C25}" dt="2023-12-06T20:48:27.314" v="1727" actId="404"/>
          <ac:spMkLst>
            <pc:docMk/>
            <pc:sldMk cId="2762689098" sldId="785"/>
            <ac:spMk id="8" creationId="{09A50AC8-B21C-E50D-BE06-8F94DF9B5C7C}"/>
          </ac:spMkLst>
        </pc:spChg>
        <pc:spChg chg="del">
          <ac:chgData name="Richard Nagy" userId="39fb2cae1ef51f40" providerId="LiveId" clId="{C20AA3E6-D129-470C-A110-EAEC5E6A2C25}" dt="2023-12-06T20:23:00.423" v="987" actId="478"/>
          <ac:spMkLst>
            <pc:docMk/>
            <pc:sldMk cId="2762689098" sldId="785"/>
            <ac:spMk id="31" creationId="{11F9079C-7D74-46E1-F361-32F0D5E667A9}"/>
          </ac:spMkLst>
        </pc:spChg>
        <pc:picChg chg="add mod">
          <ac:chgData name="Richard Nagy" userId="39fb2cae1ef51f40" providerId="LiveId" clId="{C20AA3E6-D129-470C-A110-EAEC5E6A2C25}" dt="2023-12-06T20:38:09.862" v="1395" actId="1076"/>
          <ac:picMkLst>
            <pc:docMk/>
            <pc:sldMk cId="2762689098" sldId="785"/>
            <ac:picMk id="7" creationId="{2A55CA67-7B8E-3BDE-1D5E-7E0B03D81BA5}"/>
          </ac:picMkLst>
        </pc:picChg>
        <pc:picChg chg="del">
          <ac:chgData name="Richard Nagy" userId="39fb2cae1ef51f40" providerId="LiveId" clId="{C20AA3E6-D129-470C-A110-EAEC5E6A2C25}" dt="2023-12-06T20:23:04.199" v="989" actId="478"/>
          <ac:picMkLst>
            <pc:docMk/>
            <pc:sldMk cId="2762689098" sldId="785"/>
            <ac:picMk id="11" creationId="{548A6134-1F32-CA5F-3882-ADE3DBB7D12F}"/>
          </ac:picMkLst>
        </pc:picChg>
        <pc:picChg chg="del">
          <ac:chgData name="Richard Nagy" userId="39fb2cae1ef51f40" providerId="LiveId" clId="{C20AA3E6-D129-470C-A110-EAEC5E6A2C25}" dt="2023-12-06T20:23:05.383" v="990" actId="478"/>
          <ac:picMkLst>
            <pc:docMk/>
            <pc:sldMk cId="2762689098" sldId="785"/>
            <ac:picMk id="30" creationId="{4BDA0755-7A69-E08C-546E-9219440ECFA4}"/>
          </ac:picMkLst>
        </pc:picChg>
      </pc:sldChg>
      <pc:sldChg chg="addSp delSp modSp mod">
        <pc:chgData name="Richard Nagy" userId="39fb2cae1ef51f40" providerId="LiveId" clId="{C20AA3E6-D129-470C-A110-EAEC5E6A2C25}" dt="2023-12-06T21:44:10.247" v="1766" actId="1076"/>
        <pc:sldMkLst>
          <pc:docMk/>
          <pc:sldMk cId="408063458" sldId="3193"/>
        </pc:sldMkLst>
        <pc:spChg chg="del mod">
          <ac:chgData name="Richard Nagy" userId="39fb2cae1ef51f40" providerId="LiveId" clId="{C20AA3E6-D129-470C-A110-EAEC5E6A2C25}" dt="2023-12-06T21:38:20.791" v="1728" actId="478"/>
          <ac:spMkLst>
            <pc:docMk/>
            <pc:sldMk cId="408063458" sldId="3193"/>
            <ac:spMk id="9" creationId="{00695DEA-FAED-0855-9573-FB775A5001D7}"/>
          </ac:spMkLst>
        </pc:spChg>
        <pc:spChg chg="mod">
          <ac:chgData name="Richard Nagy" userId="39fb2cae1ef51f40" providerId="LiveId" clId="{C20AA3E6-D129-470C-A110-EAEC5E6A2C25}" dt="2023-12-06T21:41:34.605" v="1747" actId="1076"/>
          <ac:spMkLst>
            <pc:docMk/>
            <pc:sldMk cId="408063458" sldId="3193"/>
            <ac:spMk id="15" creationId="{4D633D05-83DA-8342-9DC6-E3770A04FCE7}"/>
          </ac:spMkLst>
        </pc:spChg>
        <pc:spChg chg="del mod">
          <ac:chgData name="Richard Nagy" userId="39fb2cae1ef51f40" providerId="LiveId" clId="{C20AA3E6-D129-470C-A110-EAEC5E6A2C25}" dt="2023-12-06T21:38:23.063" v="1730" actId="478"/>
          <ac:spMkLst>
            <pc:docMk/>
            <pc:sldMk cId="408063458" sldId="3193"/>
            <ac:spMk id="22" creationId="{445BD00B-31B6-CFE7-F74F-DF3C40FA7FE0}"/>
          </ac:spMkLst>
        </pc:spChg>
        <pc:spChg chg="del mod">
          <ac:chgData name="Richard Nagy" userId="39fb2cae1ef51f40" providerId="LiveId" clId="{C20AA3E6-D129-470C-A110-EAEC5E6A2C25}" dt="2023-12-06T21:38:24.727" v="1731" actId="478"/>
          <ac:spMkLst>
            <pc:docMk/>
            <pc:sldMk cId="408063458" sldId="3193"/>
            <ac:spMk id="25" creationId="{F1A8D719-6FA9-07EB-9955-93D802C1578B}"/>
          </ac:spMkLst>
        </pc:spChg>
        <pc:picChg chg="add del mod">
          <ac:chgData name="Richard Nagy" userId="39fb2cae1ef51f40" providerId="LiveId" clId="{C20AA3E6-D129-470C-A110-EAEC5E6A2C25}" dt="2023-12-06T21:43:23.195" v="1754" actId="478"/>
          <ac:picMkLst>
            <pc:docMk/>
            <pc:sldMk cId="408063458" sldId="3193"/>
            <ac:picMk id="3" creationId="{B19E3A4A-3A78-0D65-67AC-EA88E5FA8984}"/>
          </ac:picMkLst>
        </pc:picChg>
        <pc:picChg chg="add mod">
          <ac:chgData name="Richard Nagy" userId="39fb2cae1ef51f40" providerId="LiveId" clId="{C20AA3E6-D129-470C-A110-EAEC5E6A2C25}" dt="2023-12-06T21:43:53.046" v="1760" actId="1076"/>
          <ac:picMkLst>
            <pc:docMk/>
            <pc:sldMk cId="408063458" sldId="3193"/>
            <ac:picMk id="5" creationId="{2CCD434B-7D95-9564-814D-EC03FD8A2D7C}"/>
          </ac:picMkLst>
        </pc:picChg>
        <pc:picChg chg="del">
          <ac:chgData name="Richard Nagy" userId="39fb2cae1ef51f40" providerId="LiveId" clId="{C20AA3E6-D129-470C-A110-EAEC5E6A2C25}" dt="2023-12-06T20:38:43.111" v="1417" actId="478"/>
          <ac:picMkLst>
            <pc:docMk/>
            <pc:sldMk cId="408063458" sldId="3193"/>
            <ac:picMk id="7" creationId="{6A918C21-8AE4-E5BF-6653-1A1A44AEC619}"/>
          </ac:picMkLst>
        </pc:picChg>
        <pc:picChg chg="add mod">
          <ac:chgData name="Richard Nagy" userId="39fb2cae1ef51f40" providerId="LiveId" clId="{C20AA3E6-D129-470C-A110-EAEC5E6A2C25}" dt="2023-12-06T21:44:10.247" v="1766" actId="1076"/>
          <ac:picMkLst>
            <pc:docMk/>
            <pc:sldMk cId="408063458" sldId="3193"/>
            <ac:picMk id="8" creationId="{8FD78838-1BB7-69F4-0FA3-946E300709BB}"/>
          </ac:picMkLst>
        </pc:picChg>
        <pc:picChg chg="del">
          <ac:chgData name="Richard Nagy" userId="39fb2cae1ef51f40" providerId="LiveId" clId="{C20AA3E6-D129-470C-A110-EAEC5E6A2C25}" dt="2023-12-06T20:38:44.103" v="1418" actId="478"/>
          <ac:picMkLst>
            <pc:docMk/>
            <pc:sldMk cId="408063458" sldId="3193"/>
            <ac:picMk id="12" creationId="{F4F78ED9-DCC6-184F-5273-7DA15B87EA69}"/>
          </ac:picMkLst>
        </pc:picChg>
        <pc:picChg chg="del">
          <ac:chgData name="Richard Nagy" userId="39fb2cae1ef51f40" providerId="LiveId" clId="{C20AA3E6-D129-470C-A110-EAEC5E6A2C25}" dt="2023-12-06T20:38:44.662" v="1419" actId="478"/>
          <ac:picMkLst>
            <pc:docMk/>
            <pc:sldMk cId="408063458" sldId="3193"/>
            <ac:picMk id="24" creationId="{8833E0CF-C8F2-EEE1-0C9A-02D0D95B03FA}"/>
          </ac:picMkLst>
        </pc:picChg>
      </pc:sldChg>
      <pc:sldChg chg="addSp modSp new mod modAnim">
        <pc:chgData name="Richard Nagy" userId="39fb2cae1ef51f40" providerId="LiveId" clId="{C20AA3E6-D129-470C-A110-EAEC5E6A2C25}" dt="2023-12-06T22:14:37.460" v="2815" actId="1076"/>
        <pc:sldMkLst>
          <pc:docMk/>
          <pc:sldMk cId="2303499565" sldId="3195"/>
        </pc:sldMkLst>
        <pc:spChg chg="add mod">
          <ac:chgData name="Richard Nagy" userId="39fb2cae1ef51f40" providerId="LiveId" clId="{C20AA3E6-D129-470C-A110-EAEC5E6A2C25}" dt="2023-12-06T20:43:57.496" v="1676" actId="20577"/>
          <ac:spMkLst>
            <pc:docMk/>
            <pc:sldMk cId="2303499565" sldId="3195"/>
            <ac:spMk id="2" creationId="{59AFF35D-0B5F-BFFD-3571-16115663E947}"/>
          </ac:spMkLst>
        </pc:spChg>
        <pc:spChg chg="add mod">
          <ac:chgData name="Richard Nagy" userId="39fb2cae1ef51f40" providerId="LiveId" clId="{C20AA3E6-D129-470C-A110-EAEC5E6A2C25}" dt="2023-12-06T22:11:31.075" v="2789" actId="20577"/>
          <ac:spMkLst>
            <pc:docMk/>
            <pc:sldMk cId="2303499565" sldId="3195"/>
            <ac:spMk id="3" creationId="{7643502A-C981-B404-9E21-F3F233783106}"/>
          </ac:spMkLst>
        </pc:spChg>
        <pc:spChg chg="add mod">
          <ac:chgData name="Richard Nagy" userId="39fb2cae1ef51f40" providerId="LiveId" clId="{C20AA3E6-D129-470C-A110-EAEC5E6A2C25}" dt="2023-12-06T22:12:40.724" v="2811" actId="20577"/>
          <ac:spMkLst>
            <pc:docMk/>
            <pc:sldMk cId="2303499565" sldId="3195"/>
            <ac:spMk id="5" creationId="{9D9ABC0E-790C-E327-4FA4-67BBF927AB28}"/>
          </ac:spMkLst>
        </pc:spChg>
        <pc:spChg chg="add mod">
          <ac:chgData name="Richard Nagy" userId="39fb2cae1ef51f40" providerId="LiveId" clId="{C20AA3E6-D129-470C-A110-EAEC5E6A2C25}" dt="2023-12-06T22:12:47.776" v="2812" actId="1076"/>
          <ac:spMkLst>
            <pc:docMk/>
            <pc:sldMk cId="2303499565" sldId="3195"/>
            <ac:spMk id="6" creationId="{76335506-BF87-ED87-E5C2-1CDD6A8B26F6}"/>
          </ac:spMkLst>
        </pc:spChg>
        <pc:picChg chg="add mod">
          <ac:chgData name="Richard Nagy" userId="39fb2cae1ef51f40" providerId="LiveId" clId="{C20AA3E6-D129-470C-A110-EAEC5E6A2C25}" dt="2023-12-06T22:07:36.478" v="2676" actId="1076"/>
          <ac:picMkLst>
            <pc:docMk/>
            <pc:sldMk cId="2303499565" sldId="3195"/>
            <ac:picMk id="4" creationId="{5721F45A-0BFE-FC20-EDB7-21A81AD4AFBB}"/>
          </ac:picMkLst>
        </pc:picChg>
        <pc:picChg chg="add mod">
          <ac:chgData name="Richard Nagy" userId="39fb2cae1ef51f40" providerId="LiveId" clId="{C20AA3E6-D129-470C-A110-EAEC5E6A2C25}" dt="2023-12-06T22:14:37.460" v="2815" actId="1076"/>
          <ac:picMkLst>
            <pc:docMk/>
            <pc:sldMk cId="2303499565" sldId="3195"/>
            <ac:picMk id="8" creationId="{AB09030F-32CF-7B49-9080-782D3A7523A8}"/>
          </ac:picMkLst>
        </pc:picChg>
      </pc:sldChg>
      <pc:sldChg chg="addSp delSp modSp new mod">
        <pc:chgData name="Richard Nagy" userId="39fb2cae1ef51f40" providerId="LiveId" clId="{C20AA3E6-D129-470C-A110-EAEC5E6A2C25}" dt="2023-12-06T22:26:49.778" v="2850" actId="1076"/>
        <pc:sldMkLst>
          <pc:docMk/>
          <pc:sldMk cId="1535117066" sldId="3196"/>
        </pc:sldMkLst>
        <pc:spChg chg="add mod">
          <ac:chgData name="Richard Nagy" userId="39fb2cae1ef51f40" providerId="LiveId" clId="{C20AA3E6-D129-470C-A110-EAEC5E6A2C25}" dt="2023-12-06T22:26:49.778" v="2850" actId="1076"/>
          <ac:spMkLst>
            <pc:docMk/>
            <pc:sldMk cId="1535117066" sldId="3196"/>
            <ac:spMk id="2" creationId="{7CE4C72F-0FD8-1DE1-8AF8-2430AE35571F}"/>
          </ac:spMkLst>
        </pc:spChg>
        <pc:picChg chg="add del mod">
          <ac:chgData name="Richard Nagy" userId="39fb2cae1ef51f40" providerId="LiveId" clId="{C20AA3E6-D129-470C-A110-EAEC5E6A2C25}" dt="2023-12-06T22:25:05.486" v="2841" actId="478"/>
          <ac:picMkLst>
            <pc:docMk/>
            <pc:sldMk cId="1535117066" sldId="3196"/>
            <ac:picMk id="4" creationId="{04D7477B-0715-3C61-D01A-B58B9BB8F019}"/>
          </ac:picMkLst>
        </pc:picChg>
        <pc:picChg chg="add del mod">
          <ac:chgData name="Richard Nagy" userId="39fb2cae1ef51f40" providerId="LiveId" clId="{C20AA3E6-D129-470C-A110-EAEC5E6A2C25}" dt="2023-12-06T22:17:55.528" v="2823" actId="478"/>
          <ac:picMkLst>
            <pc:docMk/>
            <pc:sldMk cId="1535117066" sldId="3196"/>
            <ac:picMk id="6" creationId="{EEF3DA67-FD74-4C7B-402C-66133D2200E7}"/>
          </ac:picMkLst>
        </pc:picChg>
        <pc:picChg chg="add mod">
          <ac:chgData name="Richard Nagy" userId="39fb2cae1ef51f40" providerId="LiveId" clId="{C20AA3E6-D129-470C-A110-EAEC5E6A2C25}" dt="2023-12-06T22:25:22.706" v="2849" actId="1076"/>
          <ac:picMkLst>
            <pc:docMk/>
            <pc:sldMk cId="1535117066" sldId="3196"/>
            <ac:picMk id="8" creationId="{6263C2C9-CD17-508C-AB6D-B4DD56B661AC}"/>
          </ac:picMkLst>
        </pc:picChg>
        <pc:picChg chg="add mod">
          <ac:chgData name="Richard Nagy" userId="39fb2cae1ef51f40" providerId="LiveId" clId="{C20AA3E6-D129-470C-A110-EAEC5E6A2C25}" dt="2023-12-06T22:22:42.608" v="2838" actId="14100"/>
          <ac:picMkLst>
            <pc:docMk/>
            <pc:sldMk cId="1535117066" sldId="3196"/>
            <ac:picMk id="10" creationId="{EA22428C-75FB-E26E-9A64-454BFAAD52DF}"/>
          </ac:picMkLst>
        </pc:picChg>
        <pc:picChg chg="add mod">
          <ac:chgData name="Richard Nagy" userId="39fb2cae1ef51f40" providerId="LiveId" clId="{C20AA3E6-D129-470C-A110-EAEC5E6A2C25}" dt="2023-12-06T22:25:17.339" v="2848" actId="1076"/>
          <ac:picMkLst>
            <pc:docMk/>
            <pc:sldMk cId="1535117066" sldId="3196"/>
            <ac:picMk id="12" creationId="{190A4898-AC83-6E08-7DB4-F7C66129B3DB}"/>
          </ac:picMkLst>
        </pc:picChg>
      </pc:sldChg>
      <pc:sldChg chg="addSp modSp new mod">
        <pc:chgData name="Richard Nagy" userId="39fb2cae1ef51f40" providerId="LiveId" clId="{C20AA3E6-D129-470C-A110-EAEC5E6A2C25}" dt="2023-12-06T22:34:35.126" v="3409" actId="1076"/>
        <pc:sldMkLst>
          <pc:docMk/>
          <pc:sldMk cId="3666243298" sldId="3197"/>
        </pc:sldMkLst>
        <pc:spChg chg="add mod">
          <ac:chgData name="Richard Nagy" userId="39fb2cae1ef51f40" providerId="LiveId" clId="{C20AA3E6-D129-470C-A110-EAEC5E6A2C25}" dt="2023-12-06T22:27:49.270" v="2861" actId="1076"/>
          <ac:spMkLst>
            <pc:docMk/>
            <pc:sldMk cId="3666243298" sldId="3197"/>
            <ac:spMk id="3" creationId="{89A9FD18-3EC0-8A2D-7B3A-EACEABC92F22}"/>
          </ac:spMkLst>
        </pc:spChg>
        <pc:spChg chg="add mod">
          <ac:chgData name="Richard Nagy" userId="39fb2cae1ef51f40" providerId="LiveId" clId="{C20AA3E6-D129-470C-A110-EAEC5E6A2C25}" dt="2023-12-06T22:32:39.493" v="3403" actId="20577"/>
          <ac:spMkLst>
            <pc:docMk/>
            <pc:sldMk cId="3666243298" sldId="3197"/>
            <ac:spMk id="4" creationId="{D84F08FE-ABB4-7528-E709-47B97ECD3161}"/>
          </ac:spMkLst>
        </pc:spChg>
        <pc:picChg chg="add mod">
          <ac:chgData name="Richard Nagy" userId="39fb2cae1ef51f40" providerId="LiveId" clId="{C20AA3E6-D129-470C-A110-EAEC5E6A2C25}" dt="2023-12-06T22:33:28.738" v="3406" actId="1076"/>
          <ac:picMkLst>
            <pc:docMk/>
            <pc:sldMk cId="3666243298" sldId="3197"/>
            <ac:picMk id="6" creationId="{0EF57B6F-292B-F7DF-DFAB-D6D02FD75C2C}"/>
          </ac:picMkLst>
        </pc:picChg>
        <pc:picChg chg="add mod">
          <ac:chgData name="Richard Nagy" userId="39fb2cae1ef51f40" providerId="LiveId" clId="{C20AA3E6-D129-470C-A110-EAEC5E6A2C25}" dt="2023-12-06T22:34:35.126" v="3409" actId="1076"/>
          <ac:picMkLst>
            <pc:docMk/>
            <pc:sldMk cId="3666243298" sldId="3197"/>
            <ac:picMk id="8" creationId="{383CBD86-7270-DB1A-3207-3395B0864F82}"/>
          </ac:picMkLst>
        </pc:picChg>
      </pc:sldChg>
    </pc:docChg>
  </pc:docChgLst>
  <pc:docChgLst>
    <pc:chgData name="Richard Nagy" userId="111ca8fe-1f7b-4785-a97e-1544caee90f2" providerId="ADAL" clId="{6D50528B-B55C-42C9-B369-596103DAE0FE}"/>
    <pc:docChg chg="undo custSel modSld">
      <pc:chgData name="Richard Nagy" userId="111ca8fe-1f7b-4785-a97e-1544caee90f2" providerId="ADAL" clId="{6D50528B-B55C-42C9-B369-596103DAE0FE}" dt="2023-05-11T18:42:15.873" v="725"/>
      <pc:docMkLst>
        <pc:docMk/>
      </pc:docMkLst>
      <pc:sldChg chg="addSp delSp modSp mod">
        <pc:chgData name="Richard Nagy" userId="111ca8fe-1f7b-4785-a97e-1544caee90f2" providerId="ADAL" clId="{6D50528B-B55C-42C9-B369-596103DAE0FE}" dt="2023-05-05T14:04:13.363" v="111" actId="404"/>
        <pc:sldMkLst>
          <pc:docMk/>
          <pc:sldMk cId="0" sldId="256"/>
        </pc:sldMkLst>
        <pc:spChg chg="add mod">
          <ac:chgData name="Richard Nagy" userId="111ca8fe-1f7b-4785-a97e-1544caee90f2" providerId="ADAL" clId="{6D50528B-B55C-42C9-B369-596103DAE0FE}" dt="2023-05-05T14:04:13.363" v="111" actId="404"/>
          <ac:spMkLst>
            <pc:docMk/>
            <pc:sldMk cId="0" sldId="256"/>
            <ac:spMk id="2" creationId="{BE4FD262-4804-C19D-DEDA-0D7D3FEDAB3B}"/>
          </ac:spMkLst>
        </pc:spChg>
        <pc:spChg chg="mod">
          <ac:chgData name="Richard Nagy" userId="111ca8fe-1f7b-4785-a97e-1544caee90f2" providerId="ADAL" clId="{6D50528B-B55C-42C9-B369-596103DAE0FE}" dt="2023-05-05T14:03:51.376" v="95" actId="14100"/>
          <ac:spMkLst>
            <pc:docMk/>
            <pc:sldMk cId="0" sldId="256"/>
            <ac:spMk id="57" creationId="{00000000-0000-0000-0000-000000000000}"/>
          </ac:spMkLst>
        </pc:spChg>
        <pc:spChg chg="mod">
          <ac:chgData name="Richard Nagy" userId="111ca8fe-1f7b-4785-a97e-1544caee90f2" providerId="ADAL" clId="{6D50528B-B55C-42C9-B369-596103DAE0FE}" dt="2023-05-05T14:01:19.823" v="53" actId="14100"/>
          <ac:spMkLst>
            <pc:docMk/>
            <pc:sldMk cId="0" sldId="256"/>
            <ac:spMk id="59" creationId="{00000000-0000-0000-0000-000000000000}"/>
          </ac:spMkLst>
        </pc:spChg>
        <pc:spChg chg="add del mod">
          <ac:chgData name="Richard Nagy" userId="111ca8fe-1f7b-4785-a97e-1544caee90f2" providerId="ADAL" clId="{6D50528B-B55C-42C9-B369-596103DAE0FE}" dt="2023-05-05T14:03:35.530" v="94" actId="20577"/>
          <ac:spMkLst>
            <pc:docMk/>
            <pc:sldMk cId="0" sldId="256"/>
            <ac:spMk id="60" creationId="{00000000-0000-0000-0000-000000000000}"/>
          </ac:spMkLst>
        </pc:spChg>
        <pc:spChg chg="del mod">
          <ac:chgData name="Richard Nagy" userId="111ca8fe-1f7b-4785-a97e-1544caee90f2" providerId="ADAL" clId="{6D50528B-B55C-42C9-B369-596103DAE0FE}" dt="2023-05-05T14:00:51.869" v="1" actId="478"/>
          <ac:spMkLst>
            <pc:docMk/>
            <pc:sldMk cId="0" sldId="256"/>
            <ac:spMk id="61" creationId="{00000000-0000-0000-0000-000000000000}"/>
          </ac:spMkLst>
        </pc:spChg>
      </pc:sldChg>
      <pc:sldChg chg="modSp mod">
        <pc:chgData name="Richard Nagy" userId="111ca8fe-1f7b-4785-a97e-1544caee90f2" providerId="ADAL" clId="{6D50528B-B55C-42C9-B369-596103DAE0FE}" dt="2023-05-11T15:11:20.277" v="668" actId="20577"/>
        <pc:sldMkLst>
          <pc:docMk/>
          <pc:sldMk cId="2067600294" sldId="261"/>
        </pc:sldMkLst>
        <pc:spChg chg="mod">
          <ac:chgData name="Richard Nagy" userId="111ca8fe-1f7b-4785-a97e-1544caee90f2" providerId="ADAL" clId="{6D50528B-B55C-42C9-B369-596103DAE0FE}" dt="2023-05-11T15:11:20.277" v="668" actId="20577"/>
          <ac:spMkLst>
            <pc:docMk/>
            <pc:sldMk cId="2067600294" sldId="261"/>
            <ac:spMk id="3" creationId="{3CB2074F-FD99-45C0-1246-0B6F0978C1DA}"/>
          </ac:spMkLst>
        </pc:spChg>
      </pc:sldChg>
      <pc:sldChg chg="modSp mod">
        <pc:chgData name="Richard Nagy" userId="111ca8fe-1f7b-4785-a97e-1544caee90f2" providerId="ADAL" clId="{6D50528B-B55C-42C9-B369-596103DAE0FE}" dt="2023-05-11T18:42:15.873" v="725"/>
        <pc:sldMkLst>
          <pc:docMk/>
          <pc:sldMk cId="1967164433" sldId="266"/>
        </pc:sldMkLst>
        <pc:spChg chg="mod">
          <ac:chgData name="Richard Nagy" userId="111ca8fe-1f7b-4785-a97e-1544caee90f2" providerId="ADAL" clId="{6D50528B-B55C-42C9-B369-596103DAE0FE}" dt="2023-05-11T18:42:15.873" v="725"/>
          <ac:spMkLst>
            <pc:docMk/>
            <pc:sldMk cId="1967164433" sldId="266"/>
            <ac:spMk id="2" creationId="{0AED43C4-0157-4E31-61DC-1C55840F2FAF}"/>
          </ac:spMkLst>
        </pc:spChg>
      </pc:sldChg>
      <pc:sldChg chg="modSp mod">
        <pc:chgData name="Richard Nagy" userId="111ca8fe-1f7b-4785-a97e-1544caee90f2" providerId="ADAL" clId="{6D50528B-B55C-42C9-B369-596103DAE0FE}" dt="2023-05-06T08:56:45.822" v="447" actId="20577"/>
        <pc:sldMkLst>
          <pc:docMk/>
          <pc:sldMk cId="2807041106" sldId="391"/>
        </pc:sldMkLst>
        <pc:spChg chg="mod">
          <ac:chgData name="Richard Nagy" userId="111ca8fe-1f7b-4785-a97e-1544caee90f2" providerId="ADAL" clId="{6D50528B-B55C-42C9-B369-596103DAE0FE}" dt="2023-05-06T08:56:45.822" v="447" actId="20577"/>
          <ac:spMkLst>
            <pc:docMk/>
            <pc:sldMk cId="2807041106" sldId="391"/>
            <ac:spMk id="67" creationId="{DB7EFCDC-A516-C319-79C8-39D99485D8FF}"/>
          </ac:spMkLst>
        </pc:spChg>
      </pc:sldChg>
      <pc:sldChg chg="addSp delSp modSp mod">
        <pc:chgData name="Richard Nagy" userId="111ca8fe-1f7b-4785-a97e-1544caee90f2" providerId="ADAL" clId="{6D50528B-B55C-42C9-B369-596103DAE0FE}" dt="2023-05-05T14:15:37.804" v="263" actId="20577"/>
        <pc:sldMkLst>
          <pc:docMk/>
          <pc:sldMk cId="1036630645" sldId="392"/>
        </pc:sldMkLst>
        <pc:spChg chg="del">
          <ac:chgData name="Richard Nagy" userId="111ca8fe-1f7b-4785-a97e-1544caee90f2" providerId="ADAL" clId="{6D50528B-B55C-42C9-B369-596103DAE0FE}" dt="2023-05-05T14:10:53.921" v="112" actId="478"/>
          <ac:spMkLst>
            <pc:docMk/>
            <pc:sldMk cId="1036630645" sldId="392"/>
            <ac:spMk id="2" creationId="{A7B65803-CED8-9047-99B7-B67188ACB282}"/>
          </ac:spMkLst>
        </pc:spChg>
        <pc:spChg chg="mod">
          <ac:chgData name="Richard Nagy" userId="111ca8fe-1f7b-4785-a97e-1544caee90f2" providerId="ADAL" clId="{6D50528B-B55C-42C9-B369-596103DAE0FE}" dt="2023-05-05T14:15:37.804" v="263" actId="20577"/>
          <ac:spMkLst>
            <pc:docMk/>
            <pc:sldMk cId="1036630645" sldId="392"/>
            <ac:spMk id="3" creationId="{54748B30-B4E8-F84D-898D-70DDFDE4CE4D}"/>
          </ac:spMkLst>
        </pc:spChg>
        <pc:spChg chg="add mod">
          <ac:chgData name="Richard Nagy" userId="111ca8fe-1f7b-4785-a97e-1544caee90f2" providerId="ADAL" clId="{6D50528B-B55C-42C9-B369-596103DAE0FE}" dt="2023-05-05T14:14:38.460" v="239" actId="20577"/>
          <ac:spMkLst>
            <pc:docMk/>
            <pc:sldMk cId="1036630645" sldId="392"/>
            <ac:spMk id="4" creationId="{17228481-D859-DDA9-DC72-59BF84CF8866}"/>
          </ac:spMkLst>
        </pc:spChg>
        <pc:spChg chg="del mod">
          <ac:chgData name="Richard Nagy" userId="111ca8fe-1f7b-4785-a97e-1544caee90f2" providerId="ADAL" clId="{6D50528B-B55C-42C9-B369-596103DAE0FE}" dt="2023-05-05T14:10:57.137" v="115"/>
          <ac:spMkLst>
            <pc:docMk/>
            <pc:sldMk cId="1036630645" sldId="392"/>
            <ac:spMk id="6" creationId="{C7BDC540-6A77-F740-A289-0B590D3A2DAC}"/>
          </ac:spMkLst>
        </pc:spChg>
        <pc:picChg chg="del">
          <ac:chgData name="Richard Nagy" userId="111ca8fe-1f7b-4785-a97e-1544caee90f2" providerId="ADAL" clId="{6D50528B-B55C-42C9-B369-596103DAE0FE}" dt="2023-05-05T14:10:58.211" v="116" actId="478"/>
          <ac:picMkLst>
            <pc:docMk/>
            <pc:sldMk cId="1036630645" sldId="392"/>
            <ac:picMk id="7" creationId="{5465E418-348C-8E4B-A0BD-F3B9BD690102}"/>
          </ac:picMkLst>
        </pc:picChg>
      </pc:sldChg>
      <pc:sldChg chg="addSp delSp modSp mod">
        <pc:chgData name="Richard Nagy" userId="111ca8fe-1f7b-4785-a97e-1544caee90f2" providerId="ADAL" clId="{6D50528B-B55C-42C9-B369-596103DAE0FE}" dt="2023-05-05T14:22:54.581" v="411" actId="20577"/>
        <pc:sldMkLst>
          <pc:docMk/>
          <pc:sldMk cId="590188457" sldId="783"/>
        </pc:sldMkLst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2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3" creationId="{00000000-0000-0000-0000-000000000000}"/>
          </ac:spMkLst>
        </pc:spChg>
        <pc:spChg chg="add mod">
          <ac:chgData name="Richard Nagy" userId="111ca8fe-1f7b-4785-a97e-1544caee90f2" providerId="ADAL" clId="{6D50528B-B55C-42C9-B369-596103DAE0FE}" dt="2023-05-05T14:22:54.581" v="411" actId="20577"/>
          <ac:spMkLst>
            <pc:docMk/>
            <pc:sldMk cId="590188457" sldId="783"/>
            <ac:spMk id="4" creationId="{C5E01631-DA09-C325-C08D-E42308CD3B30}"/>
          </ac:spMkLst>
        </pc:spChg>
        <pc:spChg chg="mod">
          <ac:chgData name="Richard Nagy" userId="111ca8fe-1f7b-4785-a97e-1544caee90f2" providerId="ADAL" clId="{6D50528B-B55C-42C9-B369-596103DAE0FE}" dt="2023-05-05T14:16:17.250" v="274" actId="20577"/>
          <ac:spMkLst>
            <pc:docMk/>
            <pc:sldMk cId="590188457" sldId="783"/>
            <ac:spMk id="42" creationId="{C9C7679F-BD7E-8743-9CD2-50789E79B51A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45" creationId="{71AF96BF-E9D6-DF40-8108-583FBCC67D33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46" creationId="{42F797EB-F51B-DF49-A2C8-22E69F428F3A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48" creationId="{76CF02FF-4331-4F4E-82A3-DB5478C379BB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49" creationId="{AE908F52-75B0-F84E-957D-2CA30D0490D4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1" creationId="{4B98DB62-BD1E-7F47-9D90-82CC213DC74F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3" creationId="{72467825-9679-104E-A8E8-D535D8DCE624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4" creationId="{F5FCAE0B-287B-FF43-B7FC-D58EC775E85D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5" creationId="{D07A3FB6-F03B-9F4F-A7A5-21C98BC73F8D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7" creationId="{DEC29E18-58A1-764F-BA83-1F17D240846E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59" creationId="{AB346A30-A25F-DB48-9628-2D643C14A293}"/>
          </ac:spMkLst>
        </pc:spChg>
        <pc:spChg chg="mod">
          <ac:chgData name="Richard Nagy" userId="111ca8fe-1f7b-4785-a97e-1544caee90f2" providerId="ADAL" clId="{6D50528B-B55C-42C9-B369-596103DAE0FE}" dt="2023-05-05T14:20:13.823" v="317" actId="1076"/>
          <ac:spMkLst>
            <pc:docMk/>
            <pc:sldMk cId="590188457" sldId="783"/>
            <ac:spMk id="60" creationId="{038C5463-0887-E944-A70B-C774ED84C3C2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06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08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10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12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16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18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20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24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26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28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32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34" creationId="{00000000-0000-0000-0000-000000000000}"/>
          </ac:spMkLst>
        </pc:spChg>
        <pc:spChg chg="del">
          <ac:chgData name="Richard Nagy" userId="111ca8fe-1f7b-4785-a97e-1544caee90f2" providerId="ADAL" clId="{6D50528B-B55C-42C9-B369-596103DAE0FE}" dt="2023-05-05T14:16:33.682" v="279" actId="478"/>
          <ac:spMkLst>
            <pc:docMk/>
            <pc:sldMk cId="590188457" sldId="783"/>
            <ac:spMk id="136" creationId="{00000000-0000-0000-0000-000000000000}"/>
          </ac:spMkLst>
        </pc:s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44" creationId="{F84E97E5-5EBD-0240-97FD-037C730C0E35}"/>
          </ac:grpSpMkLst>
        </pc:gr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47" creationId="{3CD5AC7C-21DD-0A4D-978B-F5344BBD8D27}"/>
          </ac:grpSpMkLst>
        </pc:gr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50" creationId="{7D17E3EB-5BDB-444A-A0BB-3C2F92E12562}"/>
          </ac:grpSpMkLst>
        </pc:gr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52" creationId="{1361BEF5-699F-BA47-886A-C3CB58D3884A}"/>
          </ac:grpSpMkLst>
        </pc:gr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56" creationId="{4D871429-B1C6-6547-88B7-1652266C633F}"/>
          </ac:grpSpMkLst>
        </pc:grpChg>
        <pc:grpChg chg="mod">
          <ac:chgData name="Richard Nagy" userId="111ca8fe-1f7b-4785-a97e-1544caee90f2" providerId="ADAL" clId="{6D50528B-B55C-42C9-B369-596103DAE0FE}" dt="2023-05-05T14:20:13.823" v="317" actId="1076"/>
          <ac:grpSpMkLst>
            <pc:docMk/>
            <pc:sldMk cId="590188457" sldId="783"/>
            <ac:grpSpMk id="58" creationId="{809963F7-2B76-2E45-96CA-03D38479F547}"/>
          </ac:grpSpMkLst>
        </pc:grpChg>
        <pc:grpChg chg="del">
          <ac:chgData name="Richard Nagy" userId="111ca8fe-1f7b-4785-a97e-1544caee90f2" providerId="ADAL" clId="{6D50528B-B55C-42C9-B369-596103DAE0FE}" dt="2023-05-05T14:16:33.682" v="279" actId="478"/>
          <ac:grpSpMkLst>
            <pc:docMk/>
            <pc:sldMk cId="590188457" sldId="783"/>
            <ac:grpSpMk id="61" creationId="{A52BEF50-0F61-4249-95E5-274B7EA837D2}"/>
          </ac:grpSpMkLst>
        </pc:gr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6T21:52:12.2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19 24575,'127'-10'0,"-72"4"0,14 3 0,0 3 0,72 9 0,52 1 0,843-10 0,-990 8-1365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6T21:52:15.3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1852 19 24575,'-1019'0'0,"836"-18"0,-466 19-1365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1E044-3EA6-4167-A0FB-D05C215FD2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7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93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4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937261" y="1423035"/>
            <a:ext cx="1554480" cy="155448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2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885373" y="3434715"/>
            <a:ext cx="1658257" cy="17373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885373" y="3607929"/>
            <a:ext cx="1658257" cy="164592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800100" y="617220"/>
            <a:ext cx="7543800" cy="41148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ctr">
              <a:defRPr sz="2400" spc="225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0" name="Text Placeholder 48"/>
          <p:cNvSpPr>
            <a:spLocks noGrp="1"/>
          </p:cNvSpPr>
          <p:nvPr>
            <p:ph type="body" sz="quarter" idx="45" hasCustomPrompt="1"/>
          </p:nvPr>
        </p:nvSpPr>
        <p:spPr>
          <a:xfrm>
            <a:off x="2790372" y="3427413"/>
            <a:ext cx="1658257" cy="17373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01" name="Text Placeholder 48"/>
          <p:cNvSpPr>
            <a:spLocks noGrp="1"/>
          </p:cNvSpPr>
          <p:nvPr>
            <p:ph type="body" sz="quarter" idx="46" hasCustomPrompt="1"/>
          </p:nvPr>
        </p:nvSpPr>
        <p:spPr>
          <a:xfrm>
            <a:off x="2790372" y="3600627"/>
            <a:ext cx="1658257" cy="164592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114" name="Text Placeholder 48"/>
          <p:cNvSpPr>
            <a:spLocks noGrp="1"/>
          </p:cNvSpPr>
          <p:nvPr>
            <p:ph type="body" sz="quarter" idx="51" hasCustomPrompt="1"/>
          </p:nvPr>
        </p:nvSpPr>
        <p:spPr>
          <a:xfrm>
            <a:off x="4695372" y="3427413"/>
            <a:ext cx="1658257" cy="17373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5" name="Text Placeholder 48"/>
          <p:cNvSpPr>
            <a:spLocks noGrp="1"/>
          </p:cNvSpPr>
          <p:nvPr>
            <p:ph type="body" sz="quarter" idx="52" hasCustomPrompt="1"/>
          </p:nvPr>
        </p:nvSpPr>
        <p:spPr>
          <a:xfrm>
            <a:off x="4695372" y="3600627"/>
            <a:ext cx="1658257" cy="164592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2842260" y="1423035"/>
            <a:ext cx="1554480" cy="155448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4747260" y="1423035"/>
            <a:ext cx="1554480" cy="155448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885372" y="3977437"/>
            <a:ext cx="1658256" cy="3917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51" name="Text Placeholder 48"/>
          <p:cNvSpPr>
            <a:spLocks noGrp="1"/>
          </p:cNvSpPr>
          <p:nvPr>
            <p:ph type="body" sz="quarter" idx="60" hasCustomPrompt="1"/>
          </p:nvPr>
        </p:nvSpPr>
        <p:spPr>
          <a:xfrm>
            <a:off x="2792469" y="3977437"/>
            <a:ext cx="1656262" cy="3917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52" name="Text Placeholder 48"/>
          <p:cNvSpPr>
            <a:spLocks noGrp="1"/>
          </p:cNvSpPr>
          <p:nvPr>
            <p:ph type="body" sz="quarter" idx="61" hasCustomPrompt="1"/>
          </p:nvPr>
        </p:nvSpPr>
        <p:spPr>
          <a:xfrm>
            <a:off x="4697469" y="3977437"/>
            <a:ext cx="1656262" cy="3917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41" name="Text Placeholder 48"/>
          <p:cNvSpPr>
            <a:spLocks noGrp="1"/>
          </p:cNvSpPr>
          <p:nvPr>
            <p:ph type="body" sz="quarter" idx="62" hasCustomPrompt="1"/>
          </p:nvPr>
        </p:nvSpPr>
        <p:spPr>
          <a:xfrm>
            <a:off x="6600372" y="3427413"/>
            <a:ext cx="1658257" cy="17373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3" name="Text Placeholder 48"/>
          <p:cNvSpPr>
            <a:spLocks noGrp="1"/>
          </p:cNvSpPr>
          <p:nvPr>
            <p:ph type="body" sz="quarter" idx="63" hasCustomPrompt="1"/>
          </p:nvPr>
        </p:nvSpPr>
        <p:spPr>
          <a:xfrm>
            <a:off x="6600372" y="3600627"/>
            <a:ext cx="1658257" cy="164592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7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6652260" y="1423035"/>
            <a:ext cx="1554480" cy="155448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65" hasCustomPrompt="1"/>
          </p:nvPr>
        </p:nvSpPr>
        <p:spPr>
          <a:xfrm>
            <a:off x="6602470" y="3977437"/>
            <a:ext cx="1656262" cy="3917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</p:spTree>
    <p:extLst>
      <p:ext uri="{BB962C8B-B14F-4D97-AF65-F5344CB8AC3E}">
        <p14:creationId xmlns:p14="http://schemas.microsoft.com/office/powerpoint/2010/main" val="3858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_P00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5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ing_Plan_00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6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2D89073D-EF3E-EE43-AC0E-9EC8E8A6C082}"/>
              </a:ext>
            </a:extLst>
          </p:cNvPr>
          <p:cNvSpPr/>
          <p:nvPr userDrawn="1"/>
        </p:nvSpPr>
        <p:spPr>
          <a:xfrm>
            <a:off x="0" y="2500"/>
            <a:ext cx="9144000" cy="5141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0" r:id="rId3"/>
    <p:sldLayoutId id="2147483661" r:id="rId4"/>
    <p:sldLayoutId id="2147483663" r:id="rId5"/>
    <p:sldLayoutId id="21474836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 idx="4294967295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294967295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"/>
            <a:ext cx="9144001" cy="514099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0" y="-25"/>
            <a:ext cx="5952600" cy="5143625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13"/>
          <p:cNvSpPr/>
          <p:nvPr/>
        </p:nvSpPr>
        <p:spPr>
          <a:xfrm>
            <a:off x="5952475" y="-25"/>
            <a:ext cx="663900" cy="51435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482637" y="1299568"/>
            <a:ext cx="5469837" cy="186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marR="139700" lvl="0" indent="0" algn="l" rtl="0">
              <a:lnSpc>
                <a:spcPct val="115000"/>
              </a:lnSpc>
              <a:spcBef>
                <a:spcPts val="2600"/>
              </a:spcBef>
              <a:spcAft>
                <a:spcPts val="400"/>
              </a:spcAft>
              <a:buNone/>
            </a:pPr>
            <a:r>
              <a:rPr lang="sk-SK" sz="365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Analýza aktivít </a:t>
            </a:r>
            <a:r>
              <a:rPr lang="sk-SK" sz="365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botov</a:t>
            </a:r>
            <a:r>
              <a:rPr lang="sk-SK" sz="365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sociálnych sieťach</a:t>
            </a:r>
            <a:endParaRPr sz="355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93879" y="3539250"/>
            <a:ext cx="4184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Školiteľ: RNDr. </a:t>
            </a:r>
            <a:r>
              <a:rPr lang="sk-SK" sz="12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</a:t>
            </a:r>
            <a:r>
              <a:rPr lang="sk-SK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Gruska</a:t>
            </a:r>
            <a:r>
              <a:rPr lang="sk-SK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PhD.</a:t>
            </a:r>
            <a:endParaRPr sz="12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FD262-4804-C19D-DEDA-0D7D3FEDAB3B}"/>
              </a:ext>
            </a:extLst>
          </p:cNvPr>
          <p:cNvSpPr txBox="1"/>
          <p:nvPr/>
        </p:nvSpPr>
        <p:spPr>
          <a:xfrm>
            <a:off x="593879" y="4663524"/>
            <a:ext cx="1648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tx1"/>
                </a:solidFill>
              </a:rPr>
              <a:t>Richard Nagy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A9FD18-3EC0-8A2D-7B3A-EACEABC92F22}"/>
              </a:ext>
            </a:extLst>
          </p:cNvPr>
          <p:cNvSpPr txBox="1"/>
          <p:nvPr/>
        </p:nvSpPr>
        <p:spPr>
          <a:xfrm>
            <a:off x="52252" y="130228"/>
            <a:ext cx="923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spc="225" dirty="0">
                <a:solidFill>
                  <a:schemeClr val="tx1"/>
                </a:solidFill>
                <a:latin typeface="+mj-lt"/>
              </a:rPr>
              <a:t>Implementácia a testovanie prvých botov</a:t>
            </a:r>
            <a:endParaRPr lang="en-US" sz="3200" spc="2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F08FE-ABB4-7528-E709-47B97ECD3161}"/>
              </a:ext>
            </a:extLst>
          </p:cNvPr>
          <p:cNvSpPr txBox="1"/>
          <p:nvPr/>
        </p:nvSpPr>
        <p:spPr>
          <a:xfrm>
            <a:off x="509451" y="715003"/>
            <a:ext cx="4617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-</a:t>
            </a:r>
            <a:r>
              <a:rPr lang="sk-SK" dirty="0"/>
              <a:t> </a:t>
            </a:r>
            <a:r>
              <a:rPr lang="sk-SK" dirty="0">
                <a:solidFill>
                  <a:schemeClr val="tx1"/>
                </a:solidFill>
              </a:rPr>
              <a:t>Spam, scrap, hoax, troll, (impostor)</a:t>
            </a:r>
          </a:p>
          <a:p>
            <a:r>
              <a:rPr lang="sk-SK" dirty="0">
                <a:solidFill>
                  <a:schemeClr val="tx1"/>
                </a:solidFill>
              </a:rPr>
              <a:t>- scrap bot scrapuje dáta užívateľov, ukladá do jsonu a testuje počet povolených scrapovaní dát</a:t>
            </a:r>
          </a:p>
          <a:p>
            <a:r>
              <a:rPr lang="sk-SK" dirty="0">
                <a:solidFill>
                  <a:schemeClr val="tx1"/>
                </a:solidFill>
              </a:rPr>
              <a:t>- spam bot rozosiela spamové/reklamné komentáre, s linkom na trakovanie počtu kliknutí</a:t>
            </a:r>
          </a:p>
          <a:p>
            <a:r>
              <a:rPr lang="sk-SK" dirty="0">
                <a:solidFill>
                  <a:schemeClr val="tx1"/>
                </a:solidFill>
              </a:rPr>
              <a:t>- hoax bot šíri dezinformácie, takisto prikladá link a sleduje počty kliknutí (menej relevantné ako pri spam)</a:t>
            </a:r>
          </a:p>
          <a:p>
            <a:r>
              <a:rPr lang="sk-SK" dirty="0">
                <a:solidFill>
                  <a:schemeClr val="tx1"/>
                </a:solidFill>
              </a:rPr>
              <a:t>- troll bot šíri provokujúce komentáre a sleduje (časový interval), či ľudia zareagujú, resp. či bude zabanovaný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F57B6F-292B-F7DF-DFAB-D6D02FD7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86" y="2879544"/>
            <a:ext cx="4557985" cy="1913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CBD86-7270-DB1A-3207-3395B086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22" y="715003"/>
            <a:ext cx="3367123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CE4C72F-0FD8-1DE1-8AF8-2430AE35571F}"/>
              </a:ext>
            </a:extLst>
          </p:cNvPr>
          <p:cNvSpPr txBox="1">
            <a:spLocks/>
          </p:cNvSpPr>
          <p:nvPr/>
        </p:nvSpPr>
        <p:spPr>
          <a:xfrm>
            <a:off x="387818" y="220629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sk-SK" sz="2400" spc="225" dirty="0">
                <a:solidFill>
                  <a:schemeClr val="tx1"/>
                </a:solidFill>
                <a:latin typeface="+mj-lt"/>
              </a:rPr>
              <a:t>Implementácia a testovanie prvých botov</a:t>
            </a:r>
            <a:endParaRPr lang="en-US" sz="2400" spc="225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3C2C9-CD17-508C-AB6D-B4DD56B6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7" y="792107"/>
            <a:ext cx="3253469" cy="4130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22428C-75FB-E26E-9A64-454BFAAD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90" y="792108"/>
            <a:ext cx="3600328" cy="4130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0A4898-AC83-6E08-7DB4-F7C66129B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5" y="792107"/>
            <a:ext cx="1478277" cy="39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1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6;p13">
            <a:extLst>
              <a:ext uri="{FF2B5EF4-FFF2-40B4-BE49-F238E27FC236}">
                <a16:creationId xmlns:a16="http://schemas.microsoft.com/office/drawing/2014/main" id="{381591D8-0C80-0846-9D11-421FB5E570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10"/>
            <a:ext cx="9144001" cy="514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7;p13">
            <a:extLst>
              <a:ext uri="{FF2B5EF4-FFF2-40B4-BE49-F238E27FC236}">
                <a16:creationId xmlns:a16="http://schemas.microsoft.com/office/drawing/2014/main" id="{5DC6C173-1210-AA48-A4E3-E6EC9ECDBF68}"/>
              </a:ext>
            </a:extLst>
          </p:cNvPr>
          <p:cNvSpPr/>
          <p:nvPr/>
        </p:nvSpPr>
        <p:spPr>
          <a:xfrm>
            <a:off x="-125" y="2400"/>
            <a:ext cx="5952600" cy="5141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8;p13">
            <a:extLst>
              <a:ext uri="{FF2B5EF4-FFF2-40B4-BE49-F238E27FC236}">
                <a16:creationId xmlns:a16="http://schemas.microsoft.com/office/drawing/2014/main" id="{B23072C3-D672-814A-B1E5-51D52F0D2BEE}"/>
              </a:ext>
            </a:extLst>
          </p:cNvPr>
          <p:cNvSpPr/>
          <p:nvPr/>
        </p:nvSpPr>
        <p:spPr>
          <a:xfrm>
            <a:off x="5952475" y="-25"/>
            <a:ext cx="663900" cy="51435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9;p13">
            <a:extLst>
              <a:ext uri="{FF2B5EF4-FFF2-40B4-BE49-F238E27FC236}">
                <a16:creationId xmlns:a16="http://schemas.microsoft.com/office/drawing/2014/main" id="{1A085B5E-3A52-7B44-9766-F4B6858AF725}"/>
              </a:ext>
            </a:extLst>
          </p:cNvPr>
          <p:cNvSpPr txBox="1"/>
          <p:nvPr/>
        </p:nvSpPr>
        <p:spPr>
          <a:xfrm>
            <a:off x="399635" y="1964074"/>
            <a:ext cx="5884790" cy="121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marR="139700">
              <a:lnSpc>
                <a:spcPct val="115000"/>
              </a:lnSpc>
              <a:spcBef>
                <a:spcPts val="2600"/>
              </a:spcBef>
              <a:spcAft>
                <a:spcPts val="400"/>
              </a:spcAft>
            </a:pPr>
            <a:r>
              <a:rPr lang="sk-SK" altLang="zh-TW" sz="365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 za </a:t>
            </a:r>
            <a:r>
              <a:rPr lang="sk-SK" altLang="zh-TW" sz="365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poronosť</a:t>
            </a:r>
            <a:endParaRPr lang="en-US" altLang="zh-TW" sz="365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2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748B30-B4E8-F84D-898D-70DDFDE4CE4D}"/>
              </a:ext>
            </a:extLst>
          </p:cNvPr>
          <p:cNvSpPr txBox="1"/>
          <p:nvPr/>
        </p:nvSpPr>
        <p:spPr>
          <a:xfrm>
            <a:off x="295835" y="799929"/>
            <a:ext cx="8612840" cy="12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Anal</a:t>
            </a:r>
            <a:r>
              <a:rPr lang="sk-SK" sz="1000" dirty="0" err="1">
                <a:solidFill>
                  <a:schemeClr val="tx1"/>
                </a:solidFill>
                <a:latin typeface="+mj-lt"/>
              </a:rPr>
              <a:t>ýza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aktivít </a:t>
            </a:r>
            <a:r>
              <a:rPr lang="sk-SK" sz="1000" b="0" i="0" dirty="0" err="1">
                <a:solidFill>
                  <a:schemeClr val="tx1"/>
                </a:solidFill>
                <a:effectLst/>
                <a:latin typeface="+mj-lt"/>
              </a:rPr>
              <a:t>botov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na sociálnych sieťach.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solidFill>
                  <a:schemeClr val="tx1"/>
                </a:solidFill>
                <a:latin typeface="+mj-lt"/>
              </a:rPr>
              <a:t>Pojem 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"bot" 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sa odkazuje na robota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počítačový program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ktorý pracuje rýchlejšie a efektívnejšie ako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ľudia pri opakujúcich sa automatizovaných úlohách</a:t>
            </a:r>
            <a:r>
              <a:rPr lang="sk-SK" sz="1000" b="0" i="0" dirty="0">
                <a:solidFill>
                  <a:srgbClr val="374151"/>
                </a:solidFill>
                <a:effectLst/>
                <a:latin typeface="+mj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solidFill>
                  <a:schemeClr val="tx1"/>
                </a:solidFill>
                <a:latin typeface="+mj-lt"/>
              </a:rPr>
              <a:t>Sú využívaný,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aby mohli simulovať správanie sa ľudí (napr. na sociálnych sieťach).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000" b="0" i="0" dirty="0" err="1">
                <a:solidFill>
                  <a:schemeClr val="tx1"/>
                </a:solidFill>
                <a:effectLst/>
                <a:latin typeface="+mj-lt"/>
              </a:rPr>
              <a:t>Boti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môžu byť použití na rôzne účely ako napr. šírenie spamu, generovanie falošných správ alebo vytváranie falšovanej interakcie s používateľmi.</a:t>
            </a:r>
            <a:endParaRPr kumimoji="1" lang="zh-TW" altLang="en-US" sz="10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28481-D859-DDA9-DC72-59BF84CF8866}"/>
              </a:ext>
            </a:extLst>
          </p:cNvPr>
          <p:cNvSpPr txBox="1"/>
          <p:nvPr/>
        </p:nvSpPr>
        <p:spPr>
          <a:xfrm>
            <a:off x="208428" y="215154"/>
            <a:ext cx="844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err="1">
                <a:solidFill>
                  <a:schemeClr val="tx1"/>
                </a:solidFill>
              </a:rPr>
              <a:t>Introduction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E9285A-35AB-05EA-0E95-AB291FE07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26" y="2255780"/>
            <a:ext cx="4894729" cy="27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A8320-274F-E27F-1B62-7AE1134EFF85}"/>
              </a:ext>
            </a:extLst>
          </p:cNvPr>
          <p:cNvSpPr txBox="1"/>
          <p:nvPr/>
        </p:nvSpPr>
        <p:spPr>
          <a:xfrm>
            <a:off x="493891" y="2005149"/>
            <a:ext cx="3154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0" dirty="0">
                <a:solidFill>
                  <a:schemeClr val="tx1"/>
                </a:solidFill>
                <a:effectLst/>
                <a:latin typeface="-apple-system"/>
              </a:rPr>
              <a:t>Cieľom práce 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Skúmať vplyv aktivity botov na sociálne média a účinnosti rôznych metód na detekciu a prevenciu takejto aktivity.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oboznámiť sa s rôznymi alrgoritmami slúžiacimi na detekciu botov</a:t>
            </a:r>
            <a:r>
              <a:rPr lang="sk-SK" sz="1050" dirty="0">
                <a:solidFill>
                  <a:schemeClr val="tx1"/>
                </a:solidFill>
                <a:latin typeface="+mj-lt"/>
              </a:rPr>
              <a:t> na sociálnych sieťach (facebook, instagram, linkedin, twitter)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analyzovať aktivitu botov na rôznych sociálnych sieťach a zistiť, ako sa líši ich správanie na základe rôznych kritérií (spam, hoax, scrapping bots...)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Práca sa zameriava na využitie rôznych typov botov na rôznych sociálnych sieťach, porovnanie ich bezpečnosti a detekcie podľa konkrétnych rôznych typov a algoritmov. (vizualizácia výsledkov)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6630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">
            <a:extLst>
              <a:ext uri="{FF2B5EF4-FFF2-40B4-BE49-F238E27FC236}">
                <a16:creationId xmlns:a16="http://schemas.microsoft.com/office/drawing/2014/main" id="{C9C7679F-BD7E-8743-9CD2-50789E79B51A}"/>
              </a:ext>
            </a:extLst>
          </p:cNvPr>
          <p:cNvSpPr txBox="1">
            <a:spLocks/>
          </p:cNvSpPr>
          <p:nvPr/>
        </p:nvSpPr>
        <p:spPr>
          <a:xfrm>
            <a:off x="800100" y="501396"/>
            <a:ext cx="3453848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altLang="zh-CN" sz="2000" dirty="0"/>
              <a:t>Etapa 1.</a:t>
            </a:r>
            <a:endParaRPr lang="en-US" sz="2000" dirty="0"/>
          </a:p>
        </p:txBody>
      </p:sp>
      <p:grpSp>
        <p:nvGrpSpPr>
          <p:cNvPr id="44" name="Группа 492">
            <a:extLst>
              <a:ext uri="{FF2B5EF4-FFF2-40B4-BE49-F238E27FC236}">
                <a16:creationId xmlns:a16="http://schemas.microsoft.com/office/drawing/2014/main" id="{F84E97E5-5EBD-0240-97FD-037C730C0E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57374" y="4290329"/>
            <a:ext cx="651368" cy="652173"/>
            <a:chOff x="4859338" y="1822450"/>
            <a:chExt cx="2570163" cy="2573338"/>
          </a:xfrm>
          <a:effectLst>
            <a:outerShdw blurRad="228600" dist="127000" dir="2700000" algn="tl" rotWithShape="0">
              <a:srgbClr val="293E69">
                <a:alpha val="55000"/>
              </a:srgbClr>
            </a:outerShdw>
          </a:effectLst>
        </p:grpSpPr>
        <p:sp>
          <p:nvSpPr>
            <p:cNvPr id="45" name="Oval 438">
              <a:extLst>
                <a:ext uri="{FF2B5EF4-FFF2-40B4-BE49-F238E27FC236}">
                  <a16:creationId xmlns:a16="http://schemas.microsoft.com/office/drawing/2014/main" id="{71AF96BF-E9D6-DF40-8108-583FBCC67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9338" y="1822450"/>
              <a:ext cx="2570163" cy="2573338"/>
            </a:xfrm>
            <a:prstGeom prst="ellipse">
              <a:avLst/>
            </a:prstGeom>
            <a:solidFill>
              <a:srgbClr val="3B5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39">
              <a:extLst>
                <a:ext uri="{FF2B5EF4-FFF2-40B4-BE49-F238E27FC236}">
                  <a16:creationId xmlns:a16="http://schemas.microsoft.com/office/drawing/2014/main" id="{42F797EB-F51B-DF49-A2C8-22E69F428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224" y="2483840"/>
              <a:ext cx="648393" cy="1250557"/>
            </a:xfrm>
            <a:custGeom>
              <a:avLst/>
              <a:gdLst>
                <a:gd name="T0" fmla="*/ 823913 w 214"/>
                <a:gd name="T1" fmla="*/ 262277 h 412"/>
                <a:gd name="T2" fmla="*/ 673761 w 214"/>
                <a:gd name="T3" fmla="*/ 262277 h 412"/>
                <a:gd name="T4" fmla="*/ 535158 w 214"/>
                <a:gd name="T5" fmla="*/ 401129 h 412"/>
                <a:gd name="T6" fmla="*/ 535158 w 214"/>
                <a:gd name="T7" fmla="*/ 582408 h 412"/>
                <a:gd name="T8" fmla="*/ 816213 w 214"/>
                <a:gd name="T9" fmla="*/ 582408 h 412"/>
                <a:gd name="T10" fmla="*/ 777712 w 214"/>
                <a:gd name="T11" fmla="*/ 863970 h 412"/>
                <a:gd name="T12" fmla="*/ 535158 w 214"/>
                <a:gd name="T13" fmla="*/ 863970 h 412"/>
                <a:gd name="T14" fmla="*/ 535158 w 214"/>
                <a:gd name="T15" fmla="*/ 1589088 h 412"/>
                <a:gd name="T16" fmla="*/ 242554 w 214"/>
                <a:gd name="T17" fmla="*/ 1589088 h 412"/>
                <a:gd name="T18" fmla="*/ 242554 w 214"/>
                <a:gd name="T19" fmla="*/ 863970 h 412"/>
                <a:gd name="T20" fmla="*/ 0 w 214"/>
                <a:gd name="T21" fmla="*/ 863970 h 412"/>
                <a:gd name="T22" fmla="*/ 0 w 214"/>
                <a:gd name="T23" fmla="*/ 582408 h 412"/>
                <a:gd name="T24" fmla="*/ 242554 w 214"/>
                <a:gd name="T25" fmla="*/ 582408 h 412"/>
                <a:gd name="T26" fmla="*/ 242554 w 214"/>
                <a:gd name="T27" fmla="*/ 374130 h 412"/>
                <a:gd name="T28" fmla="*/ 608310 w 214"/>
                <a:gd name="T29" fmla="*/ 0 h 412"/>
                <a:gd name="T30" fmla="*/ 823913 w 214"/>
                <a:gd name="T31" fmla="*/ 11571 h 412"/>
                <a:gd name="T32" fmla="*/ 823913 w 214"/>
                <a:gd name="T33" fmla="*/ 262277 h 4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4" h="412">
                  <a:moveTo>
                    <a:pt x="214" y="68"/>
                  </a:moveTo>
                  <a:cubicBezTo>
                    <a:pt x="175" y="68"/>
                    <a:pt x="175" y="68"/>
                    <a:pt x="175" y="68"/>
                  </a:cubicBezTo>
                  <a:cubicBezTo>
                    <a:pt x="145" y="68"/>
                    <a:pt x="139" y="83"/>
                    <a:pt x="139" y="104"/>
                  </a:cubicBezTo>
                  <a:cubicBezTo>
                    <a:pt x="139" y="151"/>
                    <a:pt x="139" y="151"/>
                    <a:pt x="139" y="151"/>
                  </a:cubicBezTo>
                  <a:cubicBezTo>
                    <a:pt x="212" y="151"/>
                    <a:pt x="212" y="151"/>
                    <a:pt x="212" y="151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39" y="224"/>
                    <a:pt x="139" y="224"/>
                    <a:pt x="139" y="224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63" y="412"/>
                    <a:pt x="63" y="412"/>
                    <a:pt x="63" y="412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34"/>
                    <a:pt x="102" y="0"/>
                    <a:pt x="158" y="0"/>
                  </a:cubicBezTo>
                  <a:cubicBezTo>
                    <a:pt x="185" y="0"/>
                    <a:pt x="208" y="2"/>
                    <a:pt x="214" y="3"/>
                  </a:cubicBezTo>
                  <a:lnTo>
                    <a:pt x="21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91">
            <a:extLst>
              <a:ext uri="{FF2B5EF4-FFF2-40B4-BE49-F238E27FC236}">
                <a16:creationId xmlns:a16="http://schemas.microsoft.com/office/drawing/2014/main" id="{3CD5AC7C-21DD-0A4D-978B-F5344BBD8D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0366" y="4278632"/>
            <a:ext cx="653140" cy="652173"/>
            <a:chOff x="3149600" y="2038350"/>
            <a:chExt cx="2144713" cy="2141538"/>
          </a:xfrm>
          <a:effectLst>
            <a:outerShdw blurRad="228600" dist="127000" dir="2700000" algn="tl" rotWithShape="0">
              <a:srgbClr val="0B74B5">
                <a:alpha val="54000"/>
              </a:srgbClr>
            </a:outerShdw>
          </a:effectLst>
        </p:grpSpPr>
        <p:sp>
          <p:nvSpPr>
            <p:cNvPr id="48" name="Oval 440">
              <a:extLst>
                <a:ext uri="{FF2B5EF4-FFF2-40B4-BE49-F238E27FC236}">
                  <a16:creationId xmlns:a16="http://schemas.microsoft.com/office/drawing/2014/main" id="{76CF02FF-4331-4F4E-82A3-DB5478C37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600" y="2038350"/>
              <a:ext cx="2144713" cy="2141538"/>
            </a:xfrm>
            <a:prstGeom prst="ellipse">
              <a:avLst/>
            </a:prstGeom>
            <a:solidFill>
              <a:srgbClr val="1DA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41">
              <a:extLst>
                <a:ext uri="{FF2B5EF4-FFF2-40B4-BE49-F238E27FC236}">
                  <a16:creationId xmlns:a16="http://schemas.microsoft.com/office/drawing/2014/main" id="{AE908F52-75B0-F84E-957D-2CA30D0490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1355" y="2724926"/>
              <a:ext cx="940398" cy="768387"/>
            </a:xfrm>
            <a:custGeom>
              <a:avLst/>
              <a:gdLst>
                <a:gd name="T0" fmla="*/ 1319213 w 343"/>
                <a:gd name="T1" fmla="*/ 127040 h 280"/>
                <a:gd name="T2" fmla="*/ 1165369 w 343"/>
                <a:gd name="T3" fmla="*/ 169386 h 280"/>
                <a:gd name="T4" fmla="*/ 1284598 w 343"/>
                <a:gd name="T5" fmla="*/ 19248 h 280"/>
                <a:gd name="T6" fmla="*/ 1111523 w 343"/>
                <a:gd name="T7" fmla="*/ 88543 h 280"/>
                <a:gd name="T8" fmla="*/ 911526 w 343"/>
                <a:gd name="T9" fmla="*/ 0 h 280"/>
                <a:gd name="T10" fmla="*/ 642299 w 343"/>
                <a:gd name="T11" fmla="*/ 273328 h 280"/>
                <a:gd name="T12" fmla="*/ 649991 w 343"/>
                <a:gd name="T13" fmla="*/ 334923 h 280"/>
                <a:gd name="T14" fmla="*/ 88460 w 343"/>
                <a:gd name="T15" fmla="*/ 50046 h 280"/>
                <a:gd name="T16" fmla="*/ 53845 w 343"/>
                <a:gd name="T17" fmla="*/ 188635 h 280"/>
                <a:gd name="T18" fmla="*/ 173075 w 343"/>
                <a:gd name="T19" fmla="*/ 411917 h 280"/>
                <a:gd name="T20" fmla="*/ 49999 w 343"/>
                <a:gd name="T21" fmla="*/ 381119 h 280"/>
                <a:gd name="T22" fmla="*/ 49999 w 343"/>
                <a:gd name="T23" fmla="*/ 381119 h 280"/>
                <a:gd name="T24" fmla="*/ 269227 w 343"/>
                <a:gd name="T25" fmla="*/ 650597 h 280"/>
                <a:gd name="T26" fmla="*/ 196151 w 343"/>
                <a:gd name="T27" fmla="*/ 658297 h 280"/>
                <a:gd name="T28" fmla="*/ 146152 w 343"/>
                <a:gd name="T29" fmla="*/ 654447 h 280"/>
                <a:gd name="T30" fmla="*/ 399995 w 343"/>
                <a:gd name="T31" fmla="*/ 843082 h 280"/>
                <a:gd name="T32" fmla="*/ 61538 w 343"/>
                <a:gd name="T33" fmla="*/ 958573 h 280"/>
                <a:gd name="T34" fmla="*/ 0 w 343"/>
                <a:gd name="T35" fmla="*/ 954723 h 280"/>
                <a:gd name="T36" fmla="*/ 415379 w 343"/>
                <a:gd name="T37" fmla="*/ 1077913 h 280"/>
                <a:gd name="T38" fmla="*/ 1184599 w 343"/>
                <a:gd name="T39" fmla="*/ 304125 h 280"/>
                <a:gd name="T40" fmla="*/ 1184599 w 343"/>
                <a:gd name="T41" fmla="*/ 269478 h 280"/>
                <a:gd name="T42" fmla="*/ 1319213 w 343"/>
                <a:gd name="T43" fmla="*/ 127040 h 280"/>
                <a:gd name="T44" fmla="*/ 1319213 w 343"/>
                <a:gd name="T45" fmla="*/ 127040 h 280"/>
                <a:gd name="T46" fmla="*/ 1319213 w 343"/>
                <a:gd name="T47" fmla="*/ 127040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43" h="280">
                  <a:moveTo>
                    <a:pt x="343" y="33"/>
                  </a:moveTo>
                  <a:cubicBezTo>
                    <a:pt x="331" y="39"/>
                    <a:pt x="317" y="43"/>
                    <a:pt x="303" y="44"/>
                  </a:cubicBezTo>
                  <a:cubicBezTo>
                    <a:pt x="317" y="36"/>
                    <a:pt x="328" y="22"/>
                    <a:pt x="334" y="5"/>
                  </a:cubicBezTo>
                  <a:cubicBezTo>
                    <a:pt x="320" y="14"/>
                    <a:pt x="305" y="19"/>
                    <a:pt x="289" y="23"/>
                  </a:cubicBezTo>
                  <a:cubicBezTo>
                    <a:pt x="276" y="9"/>
                    <a:pt x="258" y="0"/>
                    <a:pt x="237" y="0"/>
                  </a:cubicBezTo>
                  <a:cubicBezTo>
                    <a:pt x="199" y="0"/>
                    <a:pt x="167" y="32"/>
                    <a:pt x="167" y="71"/>
                  </a:cubicBezTo>
                  <a:cubicBezTo>
                    <a:pt x="167" y="76"/>
                    <a:pt x="168" y="82"/>
                    <a:pt x="169" y="87"/>
                  </a:cubicBezTo>
                  <a:cubicBezTo>
                    <a:pt x="110" y="84"/>
                    <a:pt x="58" y="56"/>
                    <a:pt x="23" y="13"/>
                  </a:cubicBezTo>
                  <a:cubicBezTo>
                    <a:pt x="17" y="24"/>
                    <a:pt x="14" y="36"/>
                    <a:pt x="14" y="49"/>
                  </a:cubicBezTo>
                  <a:cubicBezTo>
                    <a:pt x="14" y="73"/>
                    <a:pt x="26" y="95"/>
                    <a:pt x="45" y="107"/>
                  </a:cubicBezTo>
                  <a:cubicBezTo>
                    <a:pt x="34" y="107"/>
                    <a:pt x="23" y="104"/>
                    <a:pt x="13" y="99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3" y="134"/>
                    <a:pt x="38" y="162"/>
                    <a:pt x="70" y="169"/>
                  </a:cubicBezTo>
                  <a:cubicBezTo>
                    <a:pt x="64" y="170"/>
                    <a:pt x="58" y="171"/>
                    <a:pt x="51" y="171"/>
                  </a:cubicBezTo>
                  <a:cubicBezTo>
                    <a:pt x="47" y="171"/>
                    <a:pt x="42" y="171"/>
                    <a:pt x="38" y="170"/>
                  </a:cubicBezTo>
                  <a:cubicBezTo>
                    <a:pt x="47" y="198"/>
                    <a:pt x="73" y="218"/>
                    <a:pt x="104" y="219"/>
                  </a:cubicBezTo>
                  <a:cubicBezTo>
                    <a:pt x="80" y="238"/>
                    <a:pt x="49" y="249"/>
                    <a:pt x="16" y="249"/>
                  </a:cubicBezTo>
                  <a:cubicBezTo>
                    <a:pt x="11" y="249"/>
                    <a:pt x="5" y="249"/>
                    <a:pt x="0" y="248"/>
                  </a:cubicBezTo>
                  <a:cubicBezTo>
                    <a:pt x="31" y="268"/>
                    <a:pt x="68" y="280"/>
                    <a:pt x="108" y="280"/>
                  </a:cubicBezTo>
                  <a:cubicBezTo>
                    <a:pt x="237" y="280"/>
                    <a:pt x="308" y="172"/>
                    <a:pt x="308" y="79"/>
                  </a:cubicBezTo>
                  <a:cubicBezTo>
                    <a:pt x="308" y="76"/>
                    <a:pt x="308" y="73"/>
                    <a:pt x="308" y="70"/>
                  </a:cubicBezTo>
                  <a:cubicBezTo>
                    <a:pt x="322" y="60"/>
                    <a:pt x="334" y="48"/>
                    <a:pt x="343" y="33"/>
                  </a:cubicBezTo>
                  <a:close/>
                  <a:moveTo>
                    <a:pt x="343" y="33"/>
                  </a:moveTo>
                  <a:cubicBezTo>
                    <a:pt x="343" y="33"/>
                    <a:pt x="343" y="33"/>
                    <a:pt x="343" y="33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16">
            <a:extLst>
              <a:ext uri="{FF2B5EF4-FFF2-40B4-BE49-F238E27FC236}">
                <a16:creationId xmlns:a16="http://schemas.microsoft.com/office/drawing/2014/main" id="{7D17E3EB-5BDB-444A-A0BB-3C2F92E12562}"/>
              </a:ext>
            </a:extLst>
          </p:cNvPr>
          <p:cNvGrpSpPr/>
          <p:nvPr/>
        </p:nvGrpSpPr>
        <p:grpSpPr>
          <a:xfrm>
            <a:off x="3468391" y="4278633"/>
            <a:ext cx="652174" cy="652173"/>
            <a:chOff x="1579237" y="2310901"/>
            <a:chExt cx="1397565" cy="1397564"/>
          </a:xfrm>
        </p:grpSpPr>
        <p:sp>
          <p:nvSpPr>
            <p:cNvPr id="51" name="Oval 445">
              <a:extLst>
                <a:ext uri="{FF2B5EF4-FFF2-40B4-BE49-F238E27FC236}">
                  <a16:creationId xmlns:a16="http://schemas.microsoft.com/office/drawing/2014/main" id="{4B98DB62-BD1E-7F47-9D90-82CC213DC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237" y="2310901"/>
              <a:ext cx="1397565" cy="1397564"/>
            </a:xfrm>
            <a:prstGeom prst="ellipse">
              <a:avLst/>
            </a:prstGeom>
            <a:gradFill>
              <a:gsLst>
                <a:gs pos="0">
                  <a:srgbClr val="FFC100"/>
                </a:gs>
                <a:gs pos="38000">
                  <a:srgbClr val="FF4000"/>
                </a:gs>
                <a:gs pos="100000">
                  <a:srgbClr val="DF0097"/>
                </a:gs>
              </a:gsLst>
              <a:lin ang="18600000" scaled="0"/>
            </a:gradFill>
            <a:ln>
              <a:noFill/>
            </a:ln>
            <a:effectLst>
              <a:outerShdw blurRad="254000" dist="114300" dir="2700000" algn="tl" rotWithShape="0">
                <a:srgbClr val="FF0000">
                  <a:alpha val="4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0" rIns="182880" bIns="1188720" rtlCol="0" anchor="b" anchorCtr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1000"/>
                </a:spcBef>
              </a:pPr>
              <a:endParaRPr lang="ru-RU" altLang="ru-RU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 1">
              <a:extLst>
                <a:ext uri="{FF2B5EF4-FFF2-40B4-BE49-F238E27FC236}">
                  <a16:creationId xmlns:a16="http://schemas.microsoft.com/office/drawing/2014/main" id="{1361BEF5-699F-BA47-886A-C3CB58D3884A}"/>
                </a:ext>
              </a:extLst>
            </p:cNvPr>
            <p:cNvGrpSpPr/>
            <p:nvPr/>
          </p:nvGrpSpPr>
          <p:grpSpPr>
            <a:xfrm>
              <a:off x="1953732" y="2683281"/>
              <a:ext cx="649768" cy="652806"/>
              <a:chOff x="2027237" y="2597151"/>
              <a:chExt cx="1019175" cy="1023938"/>
            </a:xfrm>
          </p:grpSpPr>
          <p:sp>
            <p:nvSpPr>
              <p:cNvPr id="53" name="Freeform 446">
                <a:extLst>
                  <a:ext uri="{FF2B5EF4-FFF2-40B4-BE49-F238E27FC236}">
                    <a16:creationId xmlns:a16="http://schemas.microsoft.com/office/drawing/2014/main" id="{72467825-9679-104E-A8E8-D535D8DCE6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7237" y="2597151"/>
                <a:ext cx="1019175" cy="1023938"/>
              </a:xfrm>
              <a:custGeom>
                <a:avLst/>
                <a:gdLst>
                  <a:gd name="T0" fmla="*/ 726883 w 265"/>
                  <a:gd name="T1" fmla="*/ 0 h 266"/>
                  <a:gd name="T2" fmla="*/ 292292 w 265"/>
                  <a:gd name="T3" fmla="*/ 0 h 266"/>
                  <a:gd name="T4" fmla="*/ 0 w 265"/>
                  <a:gd name="T5" fmla="*/ 296403 h 266"/>
                  <a:gd name="T6" fmla="*/ 0 w 265"/>
                  <a:gd name="T7" fmla="*/ 727535 h 266"/>
                  <a:gd name="T8" fmla="*/ 292292 w 265"/>
                  <a:gd name="T9" fmla="*/ 1023938 h 266"/>
                  <a:gd name="T10" fmla="*/ 726883 w 265"/>
                  <a:gd name="T11" fmla="*/ 1023938 h 266"/>
                  <a:gd name="T12" fmla="*/ 1019175 w 265"/>
                  <a:gd name="T13" fmla="*/ 727535 h 266"/>
                  <a:gd name="T14" fmla="*/ 1019175 w 265"/>
                  <a:gd name="T15" fmla="*/ 296403 h 266"/>
                  <a:gd name="T16" fmla="*/ 726883 w 265"/>
                  <a:gd name="T17" fmla="*/ 0 h 266"/>
                  <a:gd name="T18" fmla="*/ 926872 w 265"/>
                  <a:gd name="T19" fmla="*/ 735234 h 266"/>
                  <a:gd name="T20" fmla="*/ 730729 w 265"/>
                  <a:gd name="T21" fmla="*/ 931553 h 266"/>
                  <a:gd name="T22" fmla="*/ 288446 w 265"/>
                  <a:gd name="T23" fmla="*/ 931553 h 266"/>
                  <a:gd name="T24" fmla="*/ 92303 w 265"/>
                  <a:gd name="T25" fmla="*/ 735234 h 266"/>
                  <a:gd name="T26" fmla="*/ 92303 w 265"/>
                  <a:gd name="T27" fmla="*/ 292554 h 266"/>
                  <a:gd name="T28" fmla="*/ 288446 w 265"/>
                  <a:gd name="T29" fmla="*/ 96235 h 266"/>
                  <a:gd name="T30" fmla="*/ 730729 w 265"/>
                  <a:gd name="T31" fmla="*/ 96235 h 266"/>
                  <a:gd name="T32" fmla="*/ 926872 w 265"/>
                  <a:gd name="T33" fmla="*/ 292554 h 266"/>
                  <a:gd name="T34" fmla="*/ 926872 w 265"/>
                  <a:gd name="T35" fmla="*/ 735234 h 2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65" h="266">
                    <a:moveTo>
                      <a:pt x="189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34" y="0"/>
                      <a:pt x="0" y="34"/>
                      <a:pt x="0" y="7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32"/>
                      <a:pt x="34" y="266"/>
                      <a:pt x="76" y="266"/>
                    </a:cubicBezTo>
                    <a:cubicBezTo>
                      <a:pt x="189" y="266"/>
                      <a:pt x="189" y="266"/>
                      <a:pt x="189" y="266"/>
                    </a:cubicBezTo>
                    <a:cubicBezTo>
                      <a:pt x="231" y="266"/>
                      <a:pt x="265" y="232"/>
                      <a:pt x="265" y="189"/>
                    </a:cubicBezTo>
                    <a:cubicBezTo>
                      <a:pt x="265" y="77"/>
                      <a:pt x="265" y="77"/>
                      <a:pt x="265" y="77"/>
                    </a:cubicBezTo>
                    <a:cubicBezTo>
                      <a:pt x="265" y="34"/>
                      <a:pt x="231" y="0"/>
                      <a:pt x="189" y="0"/>
                    </a:cubicBezTo>
                    <a:close/>
                    <a:moveTo>
                      <a:pt x="241" y="191"/>
                    </a:moveTo>
                    <a:cubicBezTo>
                      <a:pt x="241" y="219"/>
                      <a:pt x="218" y="242"/>
                      <a:pt x="190" y="242"/>
                    </a:cubicBezTo>
                    <a:cubicBezTo>
                      <a:pt x="75" y="242"/>
                      <a:pt x="75" y="242"/>
                      <a:pt x="75" y="242"/>
                    </a:cubicBezTo>
                    <a:cubicBezTo>
                      <a:pt x="47" y="242"/>
                      <a:pt x="24" y="219"/>
                      <a:pt x="24" y="191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48"/>
                      <a:pt x="47" y="25"/>
                      <a:pt x="75" y="25"/>
                    </a:cubicBezTo>
                    <a:cubicBezTo>
                      <a:pt x="190" y="25"/>
                      <a:pt x="190" y="25"/>
                      <a:pt x="190" y="25"/>
                    </a:cubicBezTo>
                    <a:cubicBezTo>
                      <a:pt x="218" y="25"/>
                      <a:pt x="241" y="48"/>
                      <a:pt x="241" y="76"/>
                    </a:cubicBezTo>
                    <a:lnTo>
                      <a:pt x="241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447">
                <a:extLst>
                  <a:ext uri="{FF2B5EF4-FFF2-40B4-BE49-F238E27FC236}">
                    <a16:creationId xmlns:a16="http://schemas.microsoft.com/office/drawing/2014/main" id="{F5FCAE0B-287B-FF43-B7FC-D58EC775E8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8538" y="2846388"/>
                <a:ext cx="531813" cy="531813"/>
              </a:xfrm>
              <a:custGeom>
                <a:avLst/>
                <a:gdLst>
                  <a:gd name="T0" fmla="*/ 265907 w 138"/>
                  <a:gd name="T1" fmla="*/ 0 h 138"/>
                  <a:gd name="T2" fmla="*/ 0 w 138"/>
                  <a:gd name="T3" fmla="*/ 265907 h 138"/>
                  <a:gd name="T4" fmla="*/ 265907 w 138"/>
                  <a:gd name="T5" fmla="*/ 531813 h 138"/>
                  <a:gd name="T6" fmla="*/ 531813 w 138"/>
                  <a:gd name="T7" fmla="*/ 265907 h 138"/>
                  <a:gd name="T8" fmla="*/ 265907 w 138"/>
                  <a:gd name="T9" fmla="*/ 0 h 138"/>
                  <a:gd name="T10" fmla="*/ 265907 w 138"/>
                  <a:gd name="T11" fmla="*/ 435470 h 138"/>
                  <a:gd name="T12" fmla="*/ 96343 w 138"/>
                  <a:gd name="T13" fmla="*/ 265907 h 138"/>
                  <a:gd name="T14" fmla="*/ 265907 w 138"/>
                  <a:gd name="T15" fmla="*/ 92489 h 138"/>
                  <a:gd name="T16" fmla="*/ 439324 w 138"/>
                  <a:gd name="T17" fmla="*/ 265907 h 138"/>
                  <a:gd name="T18" fmla="*/ 265907 w 138"/>
                  <a:gd name="T19" fmla="*/ 435470 h 1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cubicBezTo>
                      <a:pt x="31" y="0"/>
                      <a:pt x="0" y="31"/>
                      <a:pt x="0" y="69"/>
                    </a:cubicBezTo>
                    <a:cubicBezTo>
                      <a:pt x="0" y="107"/>
                      <a:pt x="31" y="138"/>
                      <a:pt x="69" y="138"/>
                    </a:cubicBezTo>
                    <a:cubicBezTo>
                      <a:pt x="108" y="138"/>
                      <a:pt x="138" y="107"/>
                      <a:pt x="138" y="69"/>
                    </a:cubicBezTo>
                    <a:cubicBezTo>
                      <a:pt x="138" y="31"/>
                      <a:pt x="108" y="0"/>
                      <a:pt x="69" y="0"/>
                    </a:cubicBezTo>
                    <a:close/>
                    <a:moveTo>
                      <a:pt x="69" y="113"/>
                    </a:moveTo>
                    <a:cubicBezTo>
                      <a:pt x="45" y="113"/>
                      <a:pt x="25" y="93"/>
                      <a:pt x="25" y="69"/>
                    </a:cubicBezTo>
                    <a:cubicBezTo>
                      <a:pt x="25" y="44"/>
                      <a:pt x="45" y="24"/>
                      <a:pt x="69" y="24"/>
                    </a:cubicBezTo>
                    <a:cubicBezTo>
                      <a:pt x="94" y="24"/>
                      <a:pt x="114" y="44"/>
                      <a:pt x="114" y="69"/>
                    </a:cubicBezTo>
                    <a:cubicBezTo>
                      <a:pt x="114" y="93"/>
                      <a:pt x="94" y="113"/>
                      <a:pt x="69" y="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448">
                <a:extLst>
                  <a:ext uri="{FF2B5EF4-FFF2-40B4-BE49-F238E27FC236}">
                    <a16:creationId xmlns:a16="http://schemas.microsoft.com/office/drawing/2014/main" id="{D07A3FB6-F03B-9F4F-A7A5-21C98BC73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550" y="2773363"/>
                <a:ext cx="123824" cy="1238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ru-RU" alt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9">
            <a:extLst>
              <a:ext uri="{FF2B5EF4-FFF2-40B4-BE49-F238E27FC236}">
                <a16:creationId xmlns:a16="http://schemas.microsoft.com/office/drawing/2014/main" id="{4D871429-B1C6-6547-88B7-1652266C633F}"/>
              </a:ext>
            </a:extLst>
          </p:cNvPr>
          <p:cNvGrpSpPr/>
          <p:nvPr/>
        </p:nvGrpSpPr>
        <p:grpSpPr>
          <a:xfrm>
            <a:off x="4580214" y="4290329"/>
            <a:ext cx="650503" cy="652173"/>
            <a:chOff x="8787975" y="295524"/>
            <a:chExt cx="1393984" cy="1397564"/>
          </a:xfrm>
        </p:grpSpPr>
        <p:sp>
          <p:nvSpPr>
            <p:cNvPr id="57" name="Oval 449">
              <a:extLst>
                <a:ext uri="{FF2B5EF4-FFF2-40B4-BE49-F238E27FC236}">
                  <a16:creationId xmlns:a16="http://schemas.microsoft.com/office/drawing/2014/main" id="{DEC29E18-58A1-764F-BA83-1F17D2408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975" y="295524"/>
              <a:ext cx="1393984" cy="1397564"/>
            </a:xfrm>
            <a:prstGeom prst="ellipse">
              <a:avLst/>
            </a:prstGeom>
            <a:solidFill>
              <a:srgbClr val="0077B5"/>
            </a:solidFill>
            <a:ln>
              <a:noFill/>
            </a:ln>
            <a:effectLst>
              <a:outerShdw blurRad="228600" dist="127000" dir="2700000" algn="tl" rotWithShape="0">
                <a:srgbClr val="0077B5">
                  <a:alpha val="4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8">
              <a:extLst>
                <a:ext uri="{FF2B5EF4-FFF2-40B4-BE49-F238E27FC236}">
                  <a16:creationId xmlns:a16="http://schemas.microsoft.com/office/drawing/2014/main" id="{809963F7-2B76-2E45-96CA-03D38479F547}"/>
                </a:ext>
              </a:extLst>
            </p:cNvPr>
            <p:cNvGrpSpPr/>
            <p:nvPr/>
          </p:nvGrpSpPr>
          <p:grpSpPr>
            <a:xfrm>
              <a:off x="9230972" y="689740"/>
              <a:ext cx="558118" cy="559008"/>
              <a:chOff x="9135278" y="593894"/>
              <a:chExt cx="749505" cy="750699"/>
            </a:xfrm>
          </p:grpSpPr>
          <p:sp>
            <p:nvSpPr>
              <p:cNvPr id="59" name="Freeform 450">
                <a:extLst>
                  <a:ext uri="{FF2B5EF4-FFF2-40B4-BE49-F238E27FC236}">
                    <a16:creationId xmlns:a16="http://schemas.microsoft.com/office/drawing/2014/main" id="{AB346A30-A25F-DB48-9628-2D643C14A2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35278" y="593894"/>
                <a:ext cx="179022" cy="750699"/>
              </a:xfrm>
              <a:custGeom>
                <a:avLst/>
                <a:gdLst>
                  <a:gd name="T0" fmla="*/ 15363 w 62"/>
                  <a:gd name="T1" fmla="*/ 331561 h 259"/>
                  <a:gd name="T2" fmla="*/ 222762 w 62"/>
                  <a:gd name="T3" fmla="*/ 331561 h 259"/>
                  <a:gd name="T4" fmla="*/ 222762 w 62"/>
                  <a:gd name="T5" fmla="*/ 998538 h 259"/>
                  <a:gd name="T6" fmla="*/ 15363 w 62"/>
                  <a:gd name="T7" fmla="*/ 998538 h 259"/>
                  <a:gd name="T8" fmla="*/ 15363 w 62"/>
                  <a:gd name="T9" fmla="*/ 331561 h 259"/>
                  <a:gd name="T10" fmla="*/ 119063 w 62"/>
                  <a:gd name="T11" fmla="*/ 0 h 259"/>
                  <a:gd name="T12" fmla="*/ 238125 w 62"/>
                  <a:gd name="T13" fmla="*/ 119516 h 259"/>
                  <a:gd name="T14" fmla="*/ 119063 w 62"/>
                  <a:gd name="T15" fmla="*/ 239032 h 259"/>
                  <a:gd name="T16" fmla="*/ 0 w 62"/>
                  <a:gd name="T17" fmla="*/ 119516 h 259"/>
                  <a:gd name="T18" fmla="*/ 119063 w 62"/>
                  <a:gd name="T19" fmla="*/ 0 h 2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2" h="259">
                    <a:moveTo>
                      <a:pt x="4" y="86"/>
                    </a:move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259"/>
                      <a:pt x="58" y="259"/>
                      <a:pt x="58" y="259"/>
                    </a:cubicBezTo>
                    <a:cubicBezTo>
                      <a:pt x="4" y="259"/>
                      <a:pt x="4" y="259"/>
                      <a:pt x="4" y="259"/>
                    </a:cubicBezTo>
                    <a:lnTo>
                      <a:pt x="4" y="86"/>
                    </a:lnTo>
                    <a:close/>
                    <a:moveTo>
                      <a:pt x="31" y="0"/>
                    </a:move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451">
                <a:extLst>
                  <a:ext uri="{FF2B5EF4-FFF2-40B4-BE49-F238E27FC236}">
                    <a16:creationId xmlns:a16="http://schemas.microsoft.com/office/drawing/2014/main" id="{038C5463-0887-E944-A70B-C774ED84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423" y="829009"/>
                <a:ext cx="483360" cy="515583"/>
              </a:xfrm>
              <a:custGeom>
                <a:avLst/>
                <a:gdLst>
                  <a:gd name="T0" fmla="*/ 0 w 167"/>
                  <a:gd name="T1" fmla="*/ 19264 h 178"/>
                  <a:gd name="T2" fmla="*/ 196346 w 167"/>
                  <a:gd name="T3" fmla="*/ 19264 h 178"/>
                  <a:gd name="T4" fmla="*/ 196346 w 167"/>
                  <a:gd name="T5" fmla="*/ 107879 h 178"/>
                  <a:gd name="T6" fmla="*/ 200196 w 167"/>
                  <a:gd name="T7" fmla="*/ 107879 h 178"/>
                  <a:gd name="T8" fmla="*/ 396543 w 167"/>
                  <a:gd name="T9" fmla="*/ 0 h 178"/>
                  <a:gd name="T10" fmla="*/ 642938 w 167"/>
                  <a:gd name="T11" fmla="*/ 319783 h 178"/>
                  <a:gd name="T12" fmla="*/ 642938 w 167"/>
                  <a:gd name="T13" fmla="*/ 685800 h 178"/>
                  <a:gd name="T14" fmla="*/ 438892 w 167"/>
                  <a:gd name="T15" fmla="*/ 685800 h 178"/>
                  <a:gd name="T16" fmla="*/ 438892 w 167"/>
                  <a:gd name="T17" fmla="*/ 362164 h 178"/>
                  <a:gd name="T18" fmla="*/ 331094 w 167"/>
                  <a:gd name="T19" fmla="*/ 184935 h 178"/>
                  <a:gd name="T20" fmla="*/ 204046 w 167"/>
                  <a:gd name="T21" fmla="*/ 354458 h 178"/>
                  <a:gd name="T22" fmla="*/ 204046 w 167"/>
                  <a:gd name="T23" fmla="*/ 685800 h 178"/>
                  <a:gd name="T24" fmla="*/ 0 w 167"/>
                  <a:gd name="T25" fmla="*/ 685800 h 178"/>
                  <a:gd name="T26" fmla="*/ 0 w 167"/>
                  <a:gd name="T27" fmla="*/ 19264 h 1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7" h="178">
                    <a:moveTo>
                      <a:pt x="0" y="5"/>
                    </a:moveTo>
                    <a:cubicBezTo>
                      <a:pt x="51" y="5"/>
                      <a:pt x="51" y="5"/>
                      <a:pt x="51" y="5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9" y="15"/>
                      <a:pt x="77" y="0"/>
                      <a:pt x="103" y="0"/>
                    </a:cubicBezTo>
                    <a:cubicBezTo>
                      <a:pt x="157" y="0"/>
                      <a:pt x="167" y="36"/>
                      <a:pt x="167" y="83"/>
                    </a:cubicBezTo>
                    <a:cubicBezTo>
                      <a:pt x="167" y="178"/>
                      <a:pt x="167" y="178"/>
                      <a:pt x="167" y="178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4" y="74"/>
                      <a:pt x="113" y="48"/>
                      <a:pt x="86" y="48"/>
                    </a:cubicBezTo>
                    <a:cubicBezTo>
                      <a:pt x="58" y="48"/>
                      <a:pt x="53" y="70"/>
                      <a:pt x="53" y="92"/>
                    </a:cubicBezTo>
                    <a:cubicBezTo>
                      <a:pt x="53" y="178"/>
                      <a:pt x="53" y="178"/>
                      <a:pt x="53" y="178"/>
                    </a:cubicBezTo>
                    <a:cubicBezTo>
                      <a:pt x="0" y="178"/>
                      <a:pt x="0" y="178"/>
                      <a:pt x="0" y="17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E01631-DA09-C325-C08D-E42308CD3B30}"/>
              </a:ext>
            </a:extLst>
          </p:cNvPr>
          <p:cNvSpPr txBox="1"/>
          <p:nvPr/>
        </p:nvSpPr>
        <p:spPr>
          <a:xfrm>
            <a:off x="453000" y="707136"/>
            <a:ext cx="38453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0" i="0" dirty="0">
              <a:solidFill>
                <a:schemeClr val="tx1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/>
                </a:solidFill>
              </a:rPr>
              <a:t>Štúdium algoritmov na detekciu botov pre zvolené sociálne siete(facebook, instagram, twitter, linkedin)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/>
                </a:solidFill>
              </a:rPr>
              <a:t>Oboznámenie sa s typmi botov na sociálnych sieťach(chat, spam, malicous, scrapping, sybil..)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/>
                </a:solidFill>
              </a:rPr>
              <a:t>Skúmanie možných technológií pre implementáciu (selenium, beautiful soup, requests, pyAutoGui)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/>
                </a:solidFill>
              </a:rPr>
              <a:t>Vytvorenie frameworku pre využívanie botov (štruktúra priečinkov, importy knižníc, logger, account manager, selenium, chromedriver)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/>
                </a:solidFill>
              </a:rPr>
              <a:t>Implementácia základných funkcií (rozbehanie selenia, fake ucty, prve skúšky jednoduchých botov)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99659EE-5796-333A-723B-FF35A3C8B7AD}"/>
              </a:ext>
            </a:extLst>
          </p:cNvPr>
          <p:cNvSpPr txBox="1">
            <a:spLocks/>
          </p:cNvSpPr>
          <p:nvPr/>
        </p:nvSpPr>
        <p:spPr>
          <a:xfrm>
            <a:off x="4342703" y="501396"/>
            <a:ext cx="3453848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altLang="zh-CN" sz="2000" dirty="0"/>
              <a:t>Etapa 2.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76F4D-DC61-CB7B-5402-675816AEDFF1}"/>
              </a:ext>
            </a:extLst>
          </p:cNvPr>
          <p:cNvSpPr txBox="1"/>
          <p:nvPr/>
        </p:nvSpPr>
        <p:spPr>
          <a:xfrm>
            <a:off x="4342703" y="912876"/>
            <a:ext cx="38453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Štúdium zabezpečenia a ochrany pri používaní botov (headless, undetected chromedriver, </a:t>
            </a:r>
            <a:r>
              <a:rPr lang="sk-SK" sz="1200" dirty="0">
                <a:solidFill>
                  <a:schemeClr val="tx1"/>
                </a:solidFill>
              </a:rPr>
              <a:t>seleniumbase</a:t>
            </a: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) a selenia, vpn, proxy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Navrhnutie 3 úrovni botov (podla evolúcie),   v</a:t>
            </a:r>
            <a:r>
              <a:rPr lang="sk-SK" sz="1200" dirty="0">
                <a:solidFill>
                  <a:schemeClr val="tx1"/>
                </a:solidFill>
                <a:latin typeface="+mj-lt"/>
              </a:rPr>
              <a:t>ýber 5 najviac zastúpených bad-botov na soc. sieťach, v rámci etickosti (spam,scrap,troll,hoax,impostor)</a:t>
            </a:r>
            <a:endParaRPr lang="sk-SK" sz="1200" b="0" i="0" dirty="0">
              <a:solidFill>
                <a:schemeClr val="tx1"/>
              </a:solidFill>
              <a:effectLst/>
              <a:latin typeface="+mj-lt"/>
            </a:endParaRPr>
          </a:p>
          <a:p>
            <a:endParaRPr lang="sk-SK" sz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Implementácia databázy pre údaje, botov, </a:t>
            </a:r>
            <a:r>
              <a:rPr lang="sk-SK" sz="1200" b="0" i="0">
                <a:solidFill>
                  <a:schemeClr val="tx1"/>
                </a:solidFill>
                <a:effectLst/>
                <a:latin typeface="+mj-lt"/>
              </a:rPr>
              <a:t>výsledky (bots, </a:t>
            </a: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phantom_profiles)</a:t>
            </a:r>
          </a:p>
          <a:p>
            <a:endParaRPr lang="sk-SK" sz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Implementácia skriptov na vytváranie mailových schránok, pokusy o automatizované vytváranie účtov(google, azet)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0" i="0" dirty="0">
                <a:solidFill>
                  <a:schemeClr val="tx1"/>
                </a:solidFill>
                <a:effectLst/>
                <a:latin typeface="+mj-lt"/>
              </a:rPr>
              <a:t>Implementácia a výsledky prvých botov(spam, hoax, scrap)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0" i="0" dirty="0">
              <a:solidFill>
                <a:schemeClr val="tx1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0" i="0" dirty="0">
              <a:solidFill>
                <a:schemeClr val="tx1"/>
              </a:solidFill>
              <a:effectLst/>
              <a:latin typeface="-apple-system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F287FE6-4CA0-6AFC-DA5D-57782F02F371}"/>
              </a:ext>
            </a:extLst>
          </p:cNvPr>
          <p:cNvSpPr txBox="1">
            <a:spLocks/>
          </p:cNvSpPr>
          <p:nvPr/>
        </p:nvSpPr>
        <p:spPr>
          <a:xfrm>
            <a:off x="2527024" y="162826"/>
            <a:ext cx="3453848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altLang="zh-CN" dirty="0"/>
              <a:t>Pokrok počas semestra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8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70808" y="383708"/>
            <a:ext cx="5829300" cy="411480"/>
          </a:xfrm>
        </p:spPr>
        <p:txBody>
          <a:bodyPr/>
          <a:lstStyle/>
          <a:p>
            <a:r>
              <a:rPr lang="sk-SK" sz="2400" b="0" i="0" dirty="0">
                <a:solidFill>
                  <a:schemeClr val="tx1"/>
                </a:solidFill>
                <a:effectLst/>
                <a:latin typeface="+mj-lt"/>
              </a:rPr>
              <a:t>Štúdium zabezpečenia a ochrany pri používaní botov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05613B-5B0D-53B0-0C63-A0818FD80A10}"/>
              </a:ext>
            </a:extLst>
          </p:cNvPr>
          <p:cNvSpPr txBox="1"/>
          <p:nvPr/>
        </p:nvSpPr>
        <p:spPr>
          <a:xfrm>
            <a:off x="181536" y="999203"/>
            <a:ext cx="4552982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>
                <a:solidFill>
                  <a:schemeClr val="tx1"/>
                </a:solidFill>
                <a:latin typeface="+mj-lt"/>
              </a:rPr>
              <a:t>Nastavenia selenia: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50" b="1" dirty="0">
                <a:solidFill>
                  <a:srgbClr val="F12344"/>
                </a:solidFill>
                <a:latin typeface="+mj-lt"/>
              </a:rPr>
              <a:t>Nastavenie User Agenta</a:t>
            </a:r>
            <a:r>
              <a:rPr lang="sk-SK" sz="1050" b="1" dirty="0">
                <a:solidFill>
                  <a:schemeClr val="tx1"/>
                </a:solidFill>
                <a:latin typeface="+mj-lt"/>
              </a:rPr>
              <a:t>:</a:t>
            </a:r>
            <a:r>
              <a:rPr lang="sk-SK" sz="1050" b="1" dirty="0">
                <a:solidFill>
                  <a:srgbClr val="F12344"/>
                </a:solidFill>
                <a:latin typeface="+mj-lt"/>
              </a:rPr>
              <a:t>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User agent (užívateľský agent) je reťazec, ktorý identifikuje typ a verziu webového prehliadača a operačného systému používaného na prístup k webovej stránke. Tento reťazec je zvyčajne posielaný webovým prehliadačom na webový server ako súčasť HTTP požiadavky, aby server mohol identifikovať a prispôsobiť svoj obsah pre konkrétne zariadenie alebo prehliadač.</a:t>
            </a:r>
            <a:endParaRPr lang="sk-SK" sz="1000" b="1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50" b="1" i="0" dirty="0">
                <a:solidFill>
                  <a:srgbClr val="F12344"/>
                </a:solidFill>
                <a:effectLst/>
                <a:latin typeface="+mj-lt"/>
              </a:rPr>
              <a:t>disable-infobars</a:t>
            </a:r>
            <a:r>
              <a:rPr lang="sk-SK" sz="105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sk-SK" sz="1050" b="1" i="0" dirty="0">
                <a:solidFill>
                  <a:srgbClr val="F12344"/>
                </a:solidFill>
                <a:effectLst/>
                <a:latin typeface="+mj-lt"/>
              </a:rPr>
              <a:t> 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Vypína informačné lišty v hornej časti Chrome, ktoré môžu hovoriť veci ako "Chrome je ovládaný automatizovaným testovacím softvérom."</a:t>
            </a:r>
            <a:endParaRPr lang="sk-SK" sz="1050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rgbClr val="F12344"/>
                </a:solidFill>
                <a:effectLst/>
                <a:latin typeface="+mj-lt"/>
              </a:rPr>
              <a:t>--disable-blink-features=AutomationControlled</a:t>
            </a: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sk-SK" sz="1000" b="1" i="0" dirty="0">
                <a:solidFill>
                  <a:srgbClr val="F12344"/>
                </a:solidFill>
                <a:effectLst/>
                <a:latin typeface="+mj-lt"/>
              </a:rPr>
              <a:t> 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Vypína určité funkcie v engine Blink Chrome, ktoré webovým stránkam indikujú, že prehliadač je automatizovaný. Používa sa k tomu, aby automatizované prehliadače vyzerali viac ako bežný užívateľský prehliadač.</a:t>
            </a:r>
            <a:endParaRPr lang="sk-SK" sz="1000" b="1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rgbClr val="F12344"/>
                </a:solidFill>
                <a:effectLst/>
                <a:latin typeface="+mj-lt"/>
              </a:rPr>
              <a:t>excludeSwitches</a:t>
            </a: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sk-SK" sz="1000" b="1" i="0" dirty="0">
                <a:solidFill>
                  <a:srgbClr val="F12344"/>
                </a:solidFill>
                <a:effectLst/>
                <a:latin typeface="+mj-lt"/>
              </a:rPr>
              <a:t>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Prepínač "enable-automation" je vypnutý, aby sa skryla automatizácia pred webovými stránkami, ktoré detekujú prehliadače riadené WebDriverom.</a:t>
            </a:r>
            <a:endParaRPr lang="sk-SK" sz="1000" b="1" i="0" dirty="0">
              <a:solidFill>
                <a:schemeClr val="tx1"/>
              </a:solidFill>
              <a:effectLst/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rgbClr val="F12344"/>
                </a:solidFill>
                <a:effectLst/>
                <a:latin typeface="+mj-lt"/>
              </a:rPr>
              <a:t>useAutomationExtension</a:t>
            </a: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: </a:t>
            </a:r>
            <a:r>
              <a:rPr lang="sk-SK" sz="1000" i="0" dirty="0">
                <a:solidFill>
                  <a:schemeClr val="tx1"/>
                </a:solidFill>
                <a:effectLst/>
                <a:latin typeface="+mj-lt"/>
              </a:rPr>
              <a:t>Nastavenie tohto na False vypína automatizačné rozšírenie. Je to ďalšie opatrenie k zabráneniu detekcie prehliadača riadeného WebDriverom.</a:t>
            </a:r>
            <a:endParaRPr lang="sk-SK" sz="1000" dirty="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>
                <a:solidFill>
                  <a:srgbClr val="F12344"/>
                </a:solidFill>
                <a:latin typeface="+mj-lt"/>
              </a:rPr>
              <a:t>Object.defineProperty(navigator, 'webdriver', {get: () =&gt; undefined}) 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a nasledujúci</a:t>
            </a:r>
            <a:r>
              <a:rPr lang="sk-SK" sz="1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sk-SK" sz="1000" b="1" dirty="0">
                <a:solidFill>
                  <a:srgbClr val="F12344"/>
                </a:solidFill>
                <a:latin typeface="+mj-lt"/>
              </a:rPr>
              <a:t>execute_cdp_cmd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: Sú JavaScriptové príkazy sú vykonané v prehliadači, aby ďalej maskovali skutočnosť, že prehliadač je ovládaný WebDriverom. Modifikujú objekt navigator tak, aby odstránili dôkazy o tom, že WebDriver ovláda prehliadač.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00F9AF-D702-9BE2-A0E3-3EAF27EA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151" y="1851272"/>
            <a:ext cx="4417849" cy="2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4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949D31-1930-A4B0-7E4A-0086DC627D7D}"/>
              </a:ext>
            </a:extLst>
          </p:cNvPr>
          <p:cNvSpPr txBox="1"/>
          <p:nvPr/>
        </p:nvSpPr>
        <p:spPr>
          <a:xfrm>
            <a:off x="2130879" y="209934"/>
            <a:ext cx="4877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0" i="0" dirty="0">
                <a:solidFill>
                  <a:schemeClr val="tx1"/>
                </a:solidFill>
                <a:effectLst/>
                <a:latin typeface="+mj-lt"/>
              </a:rPr>
              <a:t>Štúdium zabezpečenia a ochrany pri používaní botov</a:t>
            </a:r>
            <a:endParaRPr lang="sk-SK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FB5F2-51E8-5F79-DBF7-5DE1CCC59ED3}"/>
              </a:ext>
            </a:extLst>
          </p:cNvPr>
          <p:cNvSpPr txBox="1"/>
          <p:nvPr/>
        </p:nvSpPr>
        <p:spPr>
          <a:xfrm>
            <a:off x="148591" y="1040931"/>
            <a:ext cx="340287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b="1" i="0" dirty="0">
                <a:solidFill>
                  <a:schemeClr val="tx1"/>
                </a:solidFill>
                <a:effectLst/>
                <a:latin typeface="+mj-lt"/>
              </a:rPr>
              <a:t>Proxy servery: 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prostredník medzi prehliadačom a webovými stránkam</a:t>
            </a:r>
          </a:p>
          <a:p>
            <a:endParaRPr lang="sk-SK" sz="105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50" b="1" i="0" dirty="0">
                <a:solidFill>
                  <a:schemeClr val="tx1"/>
                </a:solidFill>
                <a:effectLst/>
                <a:latin typeface="+mj-lt"/>
              </a:rPr>
              <a:t>Nevýhody bezplatných proxy: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algn="l"/>
            <a:r>
              <a:rPr lang="sk-SK" sz="1050" dirty="0">
                <a:solidFill>
                  <a:schemeClr val="tx1"/>
                </a:solidFill>
                <a:latin typeface="+mj-lt"/>
              </a:rPr>
              <a:t>-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Bezplatné proxy servery sú výrazne pomal</a:t>
            </a:r>
          </a:p>
          <a:p>
            <a:pPr algn="l"/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-Vysoká záťaž (mnoho používateľov súčasne využíva obmedzené zdroje servera). </a:t>
            </a:r>
          </a:p>
          <a:p>
            <a:pPr algn="l"/>
            <a:r>
              <a:rPr lang="sk-SK" sz="1050" dirty="0">
                <a:solidFill>
                  <a:schemeClr val="tx1"/>
                </a:solidFill>
                <a:latin typeface="+mj-lt"/>
              </a:rPr>
              <a:t>-N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ie sú tak spoľahlivé, sú nestabilné, väčšinou majú obmedzenú dostupnosť.</a:t>
            </a:r>
          </a:p>
          <a:p>
            <a:pPr algn="l"/>
            <a:endParaRPr lang="sk-SK" sz="105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50" b="1" i="0" dirty="0">
                <a:solidFill>
                  <a:schemeClr val="tx1"/>
                </a:solidFill>
                <a:effectLst/>
                <a:latin typeface="+mj-lt"/>
              </a:rPr>
              <a:t>Bezpečnostné riziká: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 Bezplatné proxy servery môžu tiež predstavovať bezpečnostné riziko, pretože nevieme, kto proxy server prevádzkuje a či nezaznamenáva našu sieťovú aktivitu.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sz="1050" dirty="0">
              <a:solidFill>
                <a:schemeClr val="tx1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Skúška – test script</a:t>
            </a:r>
          </a:p>
          <a:p>
            <a:endParaRPr lang="sk-S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E3CD7-8305-3929-CFB2-BB4AA5953068}"/>
              </a:ext>
            </a:extLst>
          </p:cNvPr>
          <p:cNvSpPr txBox="1"/>
          <p:nvPr/>
        </p:nvSpPr>
        <p:spPr>
          <a:xfrm>
            <a:off x="3551465" y="927463"/>
            <a:ext cx="307630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k-SK" sz="105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VPN</a:t>
            </a:r>
            <a:r>
              <a:rPr lang="sk-SK" sz="1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šifrovaný tunel medzi zariadením a serverom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sz="1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Všetku internetovú aktivitu posúva cez tento tunel. To znamená, že okrem zmeny IP adresy, VPN tiež chráni dáta pred odpočúvaním.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sz="1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00" dirty="0">
                <a:solidFill>
                  <a:schemeClr val="tx1"/>
                </a:solidFill>
                <a:latin typeface="+mj-lt"/>
              </a:rPr>
              <a:t>Nevýhody free VPN: pomalé, obmedzené, soc. sieťe ich vedeli odchytiť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sz="1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Výhody prémiovej VPN: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Na rozdiel od bezplatných proxy, alebo free VPN prémiové VPN majú vyššiu rýchlosť, lepšiu stabilitu pripojenia a výrazne lepšie bezpečnostné štandardy. Tiež často poskytujú lepšiu podporu a širšie možnosti geografických lokalít. (teda napr. aj slovensko)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sz="1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Bezpečnosť a ochrana súkromia:</a:t>
            </a:r>
            <a:r>
              <a:rPr lang="sk-SK" sz="1000" b="0" i="0" dirty="0">
                <a:solidFill>
                  <a:schemeClr val="tx1"/>
                </a:solidFill>
                <a:effectLst/>
                <a:latin typeface="+mj-lt"/>
              </a:rPr>
              <a:t> Vzhľadom na šifrovanie, prémiové VPN služby poskytujú vysokú úroveň bezpečnosti a ochrany súkromia. To je obzvlášť dôležité, ak vykonávame citlivé operácie alebo pracujeme s dôvernými dátami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5CA67-7B8E-3BDE-1D5E-7E0B03D81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208" y="2558974"/>
            <a:ext cx="2150201" cy="1644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A50AC8-B21C-E50D-BE06-8F94DF9B5C7C}"/>
              </a:ext>
            </a:extLst>
          </p:cNvPr>
          <p:cNvSpPr txBox="1"/>
          <p:nvPr/>
        </p:nvSpPr>
        <p:spPr>
          <a:xfrm>
            <a:off x="7084968" y="1040931"/>
            <a:ext cx="192677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CyberGhost: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050" dirty="0">
                <a:solidFill>
                  <a:schemeClr val="tx1"/>
                </a:solidFill>
              </a:rPr>
              <a:t>Velký počet server a rozsiahle geografické pokrytie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000" i="0" dirty="0">
                <a:solidFill>
                  <a:schemeClr val="tx1"/>
                </a:solidFill>
                <a:effectLst/>
                <a:latin typeface="+mj-lt"/>
              </a:rPr>
              <a:t>Vysoká rýchlosť a spoľahlivosť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000" b="1" i="0" dirty="0">
                <a:solidFill>
                  <a:schemeClr val="tx1"/>
                </a:solidFill>
                <a:effectLst/>
                <a:latin typeface="+mj-lt"/>
              </a:rPr>
              <a:t>Užívateľsky prívetivé rozhranie</a:t>
            </a:r>
            <a:endParaRPr lang="sk-SK" sz="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268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81000" y="436921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algn="ctr"/>
            <a:r>
              <a:rPr lang="sk-SK" sz="2400" spc="225" dirty="0">
                <a:solidFill>
                  <a:schemeClr val="tx1"/>
                </a:solidFill>
                <a:latin typeface="+mj-lt"/>
              </a:rPr>
              <a:t>Výber 5 najviac zastúpených botov na soc. sieťach</a:t>
            </a:r>
            <a:endParaRPr lang="en-US" sz="2400" spc="2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2074F-FD99-45C0-1246-0B6F0978C1DA}"/>
              </a:ext>
            </a:extLst>
          </p:cNvPr>
          <p:cNvSpPr txBox="1"/>
          <p:nvPr/>
        </p:nvSpPr>
        <p:spPr>
          <a:xfrm>
            <a:off x="433187" y="1089787"/>
            <a:ext cx="84364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12344"/>
                </a:solidFill>
              </a:rPr>
              <a:t>Scrap bot </a:t>
            </a:r>
            <a:r>
              <a:rPr lang="sk-SK" dirty="0">
                <a:solidFill>
                  <a:schemeClr val="tx1"/>
                </a:solidFill>
              </a:rPr>
              <a:t>- sú používaní na automatické zbieranie obsahu a dát z webových stránok alebo sociálnych sietí. Títo boti môžu zbierať citlivé údaje alebo kopírovať obsah bez povolenia, čo predstavuje problém autorských práv a ochrany súkromia.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12344"/>
                </a:solidFill>
              </a:rPr>
              <a:t>Spam boti </a:t>
            </a:r>
            <a:r>
              <a:rPr lang="sk-SK" dirty="0">
                <a:solidFill>
                  <a:schemeClr val="tx1"/>
                </a:solidFill>
              </a:rPr>
              <a:t>- sú známi pre šírenie nevyžiadanej pošty, reklám a odkazov na rôzne malvéry. Spamoví boti môžu zaspamovať sociálne siete a e-mailové schránky nežiaducimi správami, čo môže viesť k zníženiu dôveryhodnosti a celkového užívateľského dojmu.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12344"/>
                </a:solidFill>
              </a:rPr>
              <a:t>Troll boti </a:t>
            </a:r>
            <a:r>
              <a:rPr lang="sk-SK" dirty="0">
                <a:solidFill>
                  <a:schemeClr val="tx1"/>
                </a:solidFill>
              </a:rPr>
              <a:t>- sú navrhnutý tak, aby provokovali a zapájali sa do online diskusií. Často vytvárajú rozruch a konflikty pomocou kontroverzných alebo provokatívnych komentárov, čím narušujú komunikáciu a vytvárajú konflikty.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12344"/>
                </a:solidFill>
              </a:rPr>
              <a:t>Impostor boti </a:t>
            </a:r>
            <a:r>
              <a:rPr lang="sk-SK" dirty="0">
                <a:solidFill>
                  <a:schemeClr val="tx1"/>
                </a:solidFill>
              </a:rPr>
              <a:t>- napodobňujú skutočné používateľské profily s cieľom klamať alebo získavať informácie. Môžu byť používaný na krádež identity, phishing alebo na získavanie dôvernosti iných používateľov.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F12344"/>
                </a:solidFill>
              </a:rPr>
              <a:t>Hoax boti </a:t>
            </a:r>
            <a:r>
              <a:rPr lang="sk-SK" dirty="0">
                <a:solidFill>
                  <a:schemeClr val="tx1"/>
                </a:solidFill>
              </a:rPr>
              <a:t>- šíria falošné informácie alebo hoax správy na ovplyvnenie verejnej mienky alebo na podporu určitých názorov. Môžu byť využívané na politické kampane, šírenie falošných správ alebo na manipuláciu verejných diskusií.</a:t>
            </a:r>
          </a:p>
        </p:txBody>
      </p:sp>
    </p:spTree>
    <p:extLst>
      <p:ext uri="{BB962C8B-B14F-4D97-AF65-F5344CB8AC3E}">
        <p14:creationId xmlns:p14="http://schemas.microsoft.com/office/powerpoint/2010/main" val="206760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D633D05-83DA-8342-9DC6-E3770A04FCE7}"/>
              </a:ext>
            </a:extLst>
          </p:cNvPr>
          <p:cNvSpPr txBox="1">
            <a:spLocks/>
          </p:cNvSpPr>
          <p:nvPr/>
        </p:nvSpPr>
        <p:spPr>
          <a:xfrm>
            <a:off x="728254" y="77288"/>
            <a:ext cx="75438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None/>
              <a:defRPr sz="2400" spc="225" baseline="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sk-SK" altLang="zh-CN" dirty="0"/>
              <a:t>Návrh 3 úrovní botov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D434B-7D95-9564-814D-EC03FD8A2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01" y="429234"/>
            <a:ext cx="4076446" cy="2038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78838-1BB7-69F4-0FA3-946E30070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0" y="2376654"/>
            <a:ext cx="3710328" cy="26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7818" y="172629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algn="ctr"/>
            <a:r>
              <a:rPr lang="sk-SK" sz="2400" spc="225" dirty="0">
                <a:solidFill>
                  <a:schemeClr val="tx1"/>
                </a:solidFill>
                <a:latin typeface="+mj-lt"/>
              </a:rPr>
              <a:t>Implementácia databázy</a:t>
            </a:r>
            <a:endParaRPr lang="en-US" sz="2400" spc="2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E7190-B311-8C3F-FF5F-19895E498711}"/>
              </a:ext>
            </a:extLst>
          </p:cNvPr>
          <p:cNvSpPr txBox="1"/>
          <p:nvPr/>
        </p:nvSpPr>
        <p:spPr>
          <a:xfrm>
            <a:off x="1064623" y="744583"/>
            <a:ext cx="2723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Technológia: pysqlite3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862CC-AA49-36DB-75E8-44CE7A7F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49" y="1237162"/>
            <a:ext cx="2381250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C1C83-5FEF-F3C9-B430-64FB70146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3906338"/>
            <a:ext cx="8856617" cy="62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95954-D99E-20BD-45EE-DF157791F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15865"/>
            <a:ext cx="8686800" cy="1071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05F00B-6578-0FFF-BD0A-6BB63EE3F6D3}"/>
                  </a:ext>
                </a:extLst>
              </p14:cNvPr>
              <p14:cNvContentPartPr/>
              <p14:nvPr/>
            </p14:nvContentPartPr>
            <p14:xfrm>
              <a:off x="5832309" y="3056091"/>
              <a:ext cx="625320" cy="10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05F00B-6578-0FFF-BD0A-6BB63EE3F6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69669" y="2993091"/>
                <a:ext cx="7509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B5D386-EDFE-821D-3EC1-B4153F6B13E9}"/>
                  </a:ext>
                </a:extLst>
              </p14:cNvPr>
              <p14:cNvContentPartPr/>
              <p14:nvPr/>
            </p14:nvContentPartPr>
            <p14:xfrm>
              <a:off x="5838429" y="3238971"/>
              <a:ext cx="666720" cy="7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B5D386-EDFE-821D-3EC1-B4153F6B13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5789" y="3176331"/>
                <a:ext cx="792360" cy="1328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8E86727-9483-C832-EB72-30331052FC27}"/>
              </a:ext>
            </a:extLst>
          </p:cNvPr>
          <p:cNvSpPr txBox="1"/>
          <p:nvPr/>
        </p:nvSpPr>
        <p:spPr>
          <a:xfrm>
            <a:off x="3788229" y="744583"/>
            <a:ext cx="4402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tx1"/>
                </a:solidFill>
              </a:rPr>
              <a:t>- 2 tabuľky, phantom_profiles a bots</a:t>
            </a:r>
          </a:p>
          <a:p>
            <a:r>
              <a:rPr lang="sk-SK" sz="1200" dirty="0">
                <a:solidFill>
                  <a:schemeClr val="tx1"/>
                </a:solidFill>
              </a:rPr>
              <a:t>- jedna slúži na uchovávanie credentials o botoch, druhá (plne automatizovaná) slúži na tracking samotných botov</a:t>
            </a:r>
          </a:p>
          <a:p>
            <a:r>
              <a:rPr lang="en-US" sz="1200" dirty="0">
                <a:solidFill>
                  <a:schemeClr val="tx1"/>
                </a:solidFill>
              </a:rPr>
              <a:t>- v</a:t>
            </a:r>
            <a:r>
              <a:rPr lang="sk-SK" sz="1200" dirty="0">
                <a:solidFill>
                  <a:schemeClr val="tx1"/>
                </a:solidFill>
              </a:rPr>
              <a:t>yužívajú sa neštandartné mená, hlavne z dôvodu detekcie sociálnych sietí na klasické mená (John Doe) ale takisto aj z minimalizovania možnosti že narazíme na použité schránky/účty</a:t>
            </a:r>
          </a:p>
          <a:p>
            <a:r>
              <a:rPr lang="sk-SK" sz="1200" dirty="0">
                <a:solidFill>
                  <a:schemeClr val="tx1"/>
                </a:solidFill>
              </a:rPr>
              <a:t>- heslá generované náhodne pri vytváraní účtov, hashovanie zatiaľ neriešené (jedná sa o testovacie účty bez citlivých dát)</a:t>
            </a:r>
          </a:p>
        </p:txBody>
      </p:sp>
    </p:spTree>
    <p:extLst>
      <p:ext uri="{BB962C8B-B14F-4D97-AF65-F5344CB8AC3E}">
        <p14:creationId xmlns:p14="http://schemas.microsoft.com/office/powerpoint/2010/main" val="196716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9AFF35D-0B5F-BFFD-3571-16115663E947}"/>
              </a:ext>
            </a:extLst>
          </p:cNvPr>
          <p:cNvSpPr txBox="1">
            <a:spLocks/>
          </p:cNvSpPr>
          <p:nvPr/>
        </p:nvSpPr>
        <p:spPr>
          <a:xfrm>
            <a:off x="381000" y="427355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sk-SK" sz="2400" spc="225" dirty="0">
                <a:solidFill>
                  <a:schemeClr val="tx1"/>
                </a:solidFill>
                <a:latin typeface="+mj-lt"/>
              </a:rPr>
              <a:t>Testovanie automatizácie mailových schránok</a:t>
            </a:r>
            <a:endParaRPr lang="en-US" sz="2400" spc="2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3502A-C981-B404-9E21-F3F233783106}"/>
              </a:ext>
            </a:extLst>
          </p:cNvPr>
          <p:cNvSpPr txBox="1"/>
          <p:nvPr/>
        </p:nvSpPr>
        <p:spPr>
          <a:xfrm>
            <a:off x="529046" y="922738"/>
            <a:ext cx="7354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dirty="0">
                <a:solidFill>
                  <a:schemeClr val="tx1"/>
                </a:solidFill>
                <a:effectLst/>
                <a:latin typeface="+mj-lt"/>
              </a:rPr>
              <a:t>- V rámci testovania automatizácie mailových schránok sme sa zamerali na procesy vytvárania nových e-mailových účtov pre populárnych poskytovateľov e-mailových služieb, ako sú Google (Gmail) a Azet na slovensku. </a:t>
            </a:r>
            <a:endParaRPr lang="sk-SK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oogle_acc_without_user_dir">
            <a:hlinkClick r:id="" action="ppaction://media"/>
            <a:extLst>
              <a:ext uri="{FF2B5EF4-FFF2-40B4-BE49-F238E27FC236}">
                <a16:creationId xmlns:a16="http://schemas.microsoft.com/office/drawing/2014/main" id="{5721F45A-0BFE-FC20-EDB7-21A81AD4A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560" y="2454408"/>
            <a:ext cx="4330337" cy="2435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ABC0E-790C-E327-4FA4-67BBF927AB28}"/>
              </a:ext>
            </a:extLst>
          </p:cNvPr>
          <p:cNvSpPr txBox="1"/>
          <p:nvPr/>
        </p:nvSpPr>
        <p:spPr>
          <a:xfrm>
            <a:off x="529046" y="1295010"/>
            <a:ext cx="8368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dirty="0">
                <a:solidFill>
                  <a:schemeClr val="tx1"/>
                </a:solidFill>
                <a:effectLst/>
                <a:latin typeface="+mj-lt"/>
              </a:rPr>
              <a:t>- Narazil som na viaceré prekážky, ktoré významne komplikujú až znemožňujú úplnú automatizáciu tohto procesu. Jedným z hlavných problémov, ktorý som zaznamenal, je požiadavka na overenie telefónneho čísla. </a:t>
            </a:r>
          </a:p>
          <a:p>
            <a:r>
              <a:rPr lang="sk-SK" sz="1100" b="0" i="0" dirty="0">
                <a:solidFill>
                  <a:schemeClr val="tx1"/>
                </a:solidFill>
                <a:effectLst/>
                <a:latin typeface="+mj-lt"/>
              </a:rPr>
              <a:t>- Táto bezpečnostná funkcia je uvedená ako povinný krok počas procesu vytvárania nových e-mailových účtov, a to ako pri Google, tak aj pri Azet aj všetkých ostatných mailových schránkach ktoré som manuálne vyskúšal. </a:t>
            </a:r>
          </a:p>
          <a:p>
            <a:r>
              <a:rPr lang="sk-SK" sz="1100" b="0" i="0" dirty="0">
                <a:solidFill>
                  <a:schemeClr val="tx1"/>
                </a:solidFill>
                <a:effectLst/>
                <a:latin typeface="+mj-lt"/>
              </a:rPr>
              <a:t>- Každý nový účet vyžaduje zadanie platného telefónneho čísla, na ktoré sa potom odošle verifikačný kód. Táto požiadavka je kľúčová pre zabezpečenie, že za každým novým účtom stojí skutočná osoba a nie automatizovaný skript alebo robot.</a:t>
            </a:r>
            <a:endParaRPr lang="sk-SK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35506-BF87-ED87-E5C2-1CDD6A8B26F6}"/>
              </a:ext>
            </a:extLst>
          </p:cNvPr>
          <p:cNvSpPr txBox="1"/>
          <p:nvPr/>
        </p:nvSpPr>
        <p:spPr>
          <a:xfrm>
            <a:off x="489857" y="2403006"/>
            <a:ext cx="37555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- Okrem toho som skúmal využitie 10-minútových mailov, čo sú dočasné e-mailové adresy, ktoré umožňujú okamžité vytvorenie a príjem e-mailov na krátky časový úsek. </a:t>
            </a:r>
          </a:p>
          <a:p>
            <a:r>
              <a:rPr lang="sk-SK" sz="1050" dirty="0">
                <a:solidFill>
                  <a:schemeClr val="tx1"/>
                </a:solidFill>
                <a:latin typeface="+mj-lt"/>
              </a:rPr>
              <a:t>- </a:t>
            </a:r>
            <a:r>
              <a:rPr lang="sk-SK" sz="1050" b="0" i="0" dirty="0">
                <a:solidFill>
                  <a:schemeClr val="tx1"/>
                </a:solidFill>
                <a:effectLst/>
                <a:latin typeface="+mj-lt"/>
              </a:rPr>
              <a:t>Avšak, pri mojich testoch som zistil, že tieto dočasné e-mailové služby sú často nekompatibilné s procesmi vytvárania účtov na sociálnych sieťach. Sociálne siete ako Facebook, Twitter, alebo Instagram často rozpoznajú a zablokujú registráciu pomocou týchto dočasných e-mailových adries, čo znemožňuje ich využitie pre tento konkrétny účel.</a:t>
            </a:r>
            <a:endParaRPr lang="sk-SK" sz="105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9030F-32CF-7B49-9080-782D3A752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099" y="4082132"/>
            <a:ext cx="2982141" cy="9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Dark">
    <a:dk1>
      <a:srgbClr val="FFFFFF"/>
    </a:dk1>
    <a:lt1>
      <a:srgbClr val="212121"/>
    </a:lt1>
    <a:dk2>
      <a:srgbClr val="303030"/>
    </a:dk2>
    <a:lt2>
      <a:srgbClr val="ADADAD"/>
    </a:lt2>
    <a:accent1>
      <a:srgbClr val="009688"/>
    </a:accent1>
    <a:accent2>
      <a:srgbClr val="EEEEEE"/>
    </a:accent2>
    <a:accent3>
      <a:srgbClr val="78909C"/>
    </a:accent3>
    <a:accent4>
      <a:srgbClr val="FFAB40"/>
    </a:accent4>
    <a:accent5>
      <a:srgbClr val="4DD0E1"/>
    </a:accent5>
    <a:accent6>
      <a:srgbClr val="EEFF41"/>
    </a:accent6>
    <a:hlink>
      <a:srgbClr val="4DD0E1"/>
    </a:hlink>
    <a:folHlink>
      <a:srgbClr val="4DD0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</TotalTime>
  <Words>1444</Words>
  <Application>Microsoft Office PowerPoint</Application>
  <PresentationFormat>On-screen Show (16:9)</PresentationFormat>
  <Paragraphs>103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-apple-system</vt:lpstr>
      <vt:lpstr>Arial</vt:lpstr>
      <vt:lpstr>Simple Dark</vt:lpstr>
      <vt:lpstr>PowerPoint Presentation</vt:lpstr>
      <vt:lpstr>PowerPoint Presentation</vt:lpstr>
      <vt:lpstr>PowerPoint Presentation</vt:lpstr>
      <vt:lpstr>Štúdium zabezpečenia a ochrany pri používaní botov</vt:lpstr>
      <vt:lpstr>PowerPoint Presentation</vt:lpstr>
      <vt:lpstr>Výber 5 najviac zastúpených botov na soc. sieťach</vt:lpstr>
      <vt:lpstr>PowerPoint Presentation</vt:lpstr>
      <vt:lpstr>Implementácia databázy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Richard Nagy</cp:lastModifiedBy>
  <cp:revision>26</cp:revision>
  <dcterms:modified xsi:type="dcterms:W3CDTF">2023-12-07T12:53:33Z</dcterms:modified>
</cp:coreProperties>
</file>